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>
        <p:scale>
          <a:sx n="100" d="100"/>
          <a:sy n="100" d="100"/>
        </p:scale>
        <p:origin x="110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4AE4-D4BF-59E9-4561-A3F410989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4E06D-992E-324E-3176-DF995E380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ABBC-27EE-C7F3-F2DE-129F7738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4E3F-2ECE-6394-698C-D8ADA712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1F983-3B26-16C3-C426-ED228EF5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7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9DB7-36F0-7BCF-0184-5CC4F2CC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D2347-0332-69A9-19AF-E5A83B34D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BD14-F7A4-7DE9-5869-7862BFBE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382C5-7AF9-645D-E6C0-D5C17388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3D60-7E32-E5F0-D77A-1F762701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F0834-6BCD-F8E2-8788-38ED1A2FC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CC8BB-39A2-6486-3D7E-808C7331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C3F-45FD-BE90-8E0A-48B7D4C6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2151-EF5D-B72B-A399-0ACF4937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4FBD-BF82-B818-6F29-7D683007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4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E715-9D04-E872-52C9-65C3BBA6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182B-2E30-CF6F-AA18-314D46C6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042A-3E54-D73C-A5B2-04743487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2961-76A0-0679-6ED0-394CF42C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A7CE-333D-4271-5573-44D23287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B001-2FAD-B870-D2E8-B06C65C7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54860-5481-DCFC-DD7C-AF2A82F4A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118E-A72F-F1E2-2658-9BCFCEED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539F-67A6-0C73-DB8A-974B2990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CDFC-2380-126E-2D6D-32B4A9C4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9A90-4DEC-EF2D-3F68-7F6E61D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093C-944B-F0E0-A6A3-50B9C4240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BF0E3-8BA5-C9BB-79A9-F851C8727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E0C37-B1D1-489F-48A2-D534F182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B95A-CFB5-37CF-6C56-54AFF54C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3A194-EBEE-4094-D2B7-34D6920B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66BD-408E-B4E2-FBDA-B9B76DE4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79CD1-40EB-8980-CBCA-57574386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D0E6A-6895-2953-7A1A-DCCAAEE4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A990F-24D9-9731-E5EA-5817CB0BF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ED14B-0C7E-386D-C825-A41737014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82008-6C01-85B8-03C8-701B2F1E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3CCE4-C785-A3ED-252A-7A530294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5BEEB-F720-F802-B557-375053AA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E939-E9C6-DD9E-D31A-1106099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3D145-1E1D-7B04-E963-9196A110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792D3-11CD-FB4E-A8AF-946D2C30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9FBF9-7E62-E596-551B-99B6FB58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67338-F727-9B60-E80C-EBDE188C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F3574-117E-3426-041F-C027D1BA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5AEED-9AC5-2FBD-4982-064D0933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DDE2-46C2-566D-41A7-C139119E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5065-5605-C866-282B-4C5CC0B4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DD08D-74B6-F92A-352B-083C25F3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B4EFB-D5A1-3C11-1635-3AADB3AE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D0C83-5FC7-223B-8BFD-71D9C11D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9883-FAD1-6C30-F057-E2349EE2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70D0-B50A-8659-1630-CADA08DB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99143-AE73-4674-DFDD-52F13E957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94287-543E-BCE3-8C71-114BC7E0D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680F-062C-BEAB-99AC-176C188E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88352-17E2-15D8-B072-C96E07E2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7190-9932-390A-B5AC-FBB97ABF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50E71-070A-5AFA-30A8-B3DEDBC1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B7DC-8C10-D070-C942-8440F5FD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1C9D-F7B7-1AC6-4220-9DE6975C3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3F341-5798-FB4B-9DAE-0DB335EA3EA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D4E9-BECA-B0DE-1256-9C98F0CE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369A-3088-12A0-E5E4-2624E665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7C6D5-DD69-384B-BEB8-8356771E1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6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C152E635-53E7-ADB8-A6D2-AFE0749D72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125E61-146D-39D4-CA18-7E97B5AC10B8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3398F-7285-C76B-FE9B-C4E0C624F44C}"/>
              </a:ext>
            </a:extLst>
          </p:cNvPr>
          <p:cNvSpPr txBox="1"/>
          <p:nvPr/>
        </p:nvSpPr>
        <p:spPr>
          <a:xfrm>
            <a:off x="1098550" y="331855"/>
            <a:ext cx="104013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Lord of the years,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You have been our witness, </a:t>
            </a:r>
            <a:endParaRPr lang="en-GB" sz="4000" dirty="0"/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through the Baptist generations: </a:t>
            </a:r>
            <a:endParaRPr lang="en-GB" sz="4000" dirty="0"/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You have seen all -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of what only some of us could see,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You have heard all -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of what only some of us would hear,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You have known all -</a:t>
            </a:r>
            <a:br>
              <a:rPr lang="en-GB" sz="4000" dirty="0">
                <a:effectLst/>
                <a:latin typeface="Aptos" panose="020B0004020202020204" pitchFamily="34" charset="0"/>
              </a:rPr>
            </a:br>
            <a:r>
              <a:rPr lang="en-GB" sz="4000" dirty="0">
                <a:effectLst/>
                <a:latin typeface="Aptos" panose="020B0004020202020204" pitchFamily="34" charset="0"/>
              </a:rPr>
              <a:t>of what we only knew or admitted in part, about the women in our midst. 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9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01F51-32AC-28CC-ADB4-3ED6BA53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AA218868-EE72-B399-154D-B42A498B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2AE0C9-17F7-A2BE-FFB4-5E0F75898D0F}"/>
              </a:ext>
            </a:extLst>
          </p:cNvPr>
          <p:cNvSpPr/>
          <p:nvPr/>
        </p:nvSpPr>
        <p:spPr>
          <a:xfrm>
            <a:off x="1524" y="0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DF362-BA8B-FE67-C405-BBB42A9E28E2}"/>
              </a:ext>
            </a:extLst>
          </p:cNvPr>
          <p:cNvSpPr txBox="1"/>
          <p:nvPr/>
        </p:nvSpPr>
        <p:spPr>
          <a:xfrm>
            <a:off x="1123950" y="451128"/>
            <a:ext cx="10401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We can no longer say: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‘God, we didn’t know!’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‘It was normal for then!’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Or ‘I don’t know what I can do!’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No!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Now we can affirm: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in the Power of the Spirit:</a:t>
            </a:r>
            <a:endParaRPr lang="en-GB" sz="4000" b="1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2A98-FFAD-FE81-8FED-8111B949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A79DBDE5-FC88-3B9E-738F-9C77A05C57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2037E-0708-C566-44C3-093BD0D2AC94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33D2C-FB2A-7A07-F331-258AE865E5B8}"/>
              </a:ext>
            </a:extLst>
          </p:cNvPr>
          <p:cNvSpPr txBox="1"/>
          <p:nvPr/>
        </p:nvSpPr>
        <p:spPr>
          <a:xfrm>
            <a:off x="1098550" y="768628"/>
            <a:ext cx="10401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will not drink from stagnant wells of cheapened grace,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that privilege men.</a:t>
            </a:r>
          </a:p>
          <a:p>
            <a:pPr algn="ctr"/>
            <a:endParaRPr lang="en-GB" sz="4000" b="1" dirty="0">
              <a:solidFill>
                <a:schemeClr val="accent5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will not plumb the broken cisterns of convenient theological alibis,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that silence sisters.</a:t>
            </a:r>
          </a:p>
        </p:txBody>
      </p:sp>
    </p:spTree>
    <p:extLst>
      <p:ext uri="{BB962C8B-B14F-4D97-AF65-F5344CB8AC3E}">
        <p14:creationId xmlns:p14="http://schemas.microsoft.com/office/powerpoint/2010/main" val="274791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68D3-71C8-8EAD-16EB-CF605EE2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356D34A0-E684-429A-3FAB-2A018884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B25605-352E-6FE7-ADFD-EB3D1505A964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88A94-A4F3-9298-314E-302287850DF9}"/>
              </a:ext>
            </a:extLst>
          </p:cNvPr>
          <p:cNvSpPr txBox="1"/>
          <p:nvPr/>
        </p:nvSpPr>
        <p:spPr>
          <a:xfrm>
            <a:off x="1098550" y="1390928"/>
            <a:ext cx="1040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But we will seek out the fresh streams of justice the rolling rivers of resistance and joy,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women and men,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together in Christ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alive in the Spirit, we will do this.</a:t>
            </a:r>
          </a:p>
        </p:txBody>
      </p:sp>
    </p:spTree>
    <p:extLst>
      <p:ext uri="{BB962C8B-B14F-4D97-AF65-F5344CB8AC3E}">
        <p14:creationId xmlns:p14="http://schemas.microsoft.com/office/powerpoint/2010/main" val="201810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E5F1-4DD8-060C-A86F-51419D0D7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FD67DDB2-DBBE-96D4-88D6-3D1193D577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EA2EC2-2B74-DE04-11B4-CFD6508C0B3E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1F25C-2950-FC7B-EA50-7F773537ADAD}"/>
              </a:ext>
            </a:extLst>
          </p:cNvPr>
          <p:cNvSpPr txBox="1"/>
          <p:nvPr/>
        </p:nvSpPr>
        <p:spPr>
          <a:xfrm>
            <a:off x="1098550" y="1390928"/>
            <a:ext cx="10401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Churches, Associations and Colleges, we will walk again with one another,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and watch over one another,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allies in the light and truth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that has found its home among us.</a:t>
            </a:r>
          </a:p>
        </p:txBody>
      </p:sp>
    </p:spTree>
    <p:extLst>
      <p:ext uri="{BB962C8B-B14F-4D97-AF65-F5344CB8AC3E}">
        <p14:creationId xmlns:p14="http://schemas.microsoft.com/office/powerpoint/2010/main" val="197972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8326-C188-A947-87EC-FA4DA588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ACEC8050-6784-A875-984E-0E769C1F3D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C89030-14E1-80CB-C448-CB59F9718CC1}"/>
              </a:ext>
            </a:extLst>
          </p:cNvPr>
          <p:cNvSpPr/>
          <p:nvPr/>
        </p:nvSpPr>
        <p:spPr>
          <a:xfrm>
            <a:off x="1524" y="0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1CA09-1A33-E3A0-379B-EB592664AEDD}"/>
              </a:ext>
            </a:extLst>
          </p:cNvPr>
          <p:cNvSpPr txBox="1"/>
          <p:nvPr/>
        </p:nvSpPr>
        <p:spPr>
          <a:xfrm>
            <a:off x="895350" y="0"/>
            <a:ext cx="10401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God of our years,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You are witness to our generation.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Confirm on earth,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these words of our mouth, O God,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Confirm on earth,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this work of our hands, O God,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Confirm on earth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the prayer of our hearts, O God,</a:t>
            </a:r>
            <a:endParaRPr lang="en-GB" sz="4000" b="1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6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32DF-E7F8-F313-ED5B-BD128A8B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4BEB4DF0-8430-7345-5EE8-6AA8708E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1B616A-85A0-1A02-D449-FBEA29C3F61B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BB03E-B45F-A6AD-1EA4-A9D3F92DE395}"/>
              </a:ext>
            </a:extLst>
          </p:cNvPr>
          <p:cNvSpPr txBox="1"/>
          <p:nvPr/>
        </p:nvSpPr>
        <p:spPr>
          <a:xfrm>
            <a:off x="1098550" y="1390928"/>
            <a:ext cx="10401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O God, confirm all this upon the earth, bear witness to our lives,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turn our lamentation into praise, until all heaven rejoices,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with justice and joy,</a:t>
            </a:r>
          </a:p>
          <a:p>
            <a:pPr algn="ctr"/>
            <a:endParaRPr lang="en-GB" sz="4000" b="1" dirty="0">
              <a:solidFill>
                <a:schemeClr val="accent5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Let all heaven and earth rejoice.</a:t>
            </a:r>
          </a:p>
        </p:txBody>
      </p:sp>
    </p:spTree>
    <p:extLst>
      <p:ext uri="{BB962C8B-B14F-4D97-AF65-F5344CB8AC3E}">
        <p14:creationId xmlns:p14="http://schemas.microsoft.com/office/powerpoint/2010/main" val="213850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14E92-3A09-6F90-FD35-27201082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9B959232-42A7-CD07-0182-E735E459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48617C-7577-C174-F301-DA050D8399C2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677AF-30D0-3C5D-4CC4-580C70A81347}"/>
              </a:ext>
            </a:extLst>
          </p:cNvPr>
          <p:cNvSpPr txBox="1"/>
          <p:nvPr/>
        </p:nvSpPr>
        <p:spPr>
          <a:xfrm>
            <a:off x="1060450" y="1284355"/>
            <a:ext cx="10401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God of our years,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You have been our witness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weeping when only a few of us shed tears: and cried ‘how long, O God, how long?’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And then, when still only some of us sought justice. You said, ‘this is enough!’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28417-1C88-7F65-D9E8-BD22C399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70EF23FC-826A-FE84-29E1-582E7526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91E710-B39C-2A12-1307-09FA17E2B9EF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BB3E8-F5D5-68D2-AD68-A1A86245B404}"/>
              </a:ext>
            </a:extLst>
          </p:cNvPr>
          <p:cNvSpPr txBox="1"/>
          <p:nvPr/>
        </p:nvSpPr>
        <p:spPr>
          <a:xfrm>
            <a:off x="1111250" y="2013228"/>
            <a:ext cx="104013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So come, God now, to your people in this year: as we seek once again to live in your light, and embrace your truth,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to change our hearts, our minds, our lives.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8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90DD-DDDB-3DCE-72E0-B892596C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D3526101-00D5-8DF5-66F2-E49E263A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35FB1-DFAE-52B6-8C44-ADBCDC912678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1D1B1-6450-DA20-FE63-F563AF5F38FA}"/>
              </a:ext>
            </a:extLst>
          </p:cNvPr>
          <p:cNvSpPr txBox="1"/>
          <p:nvPr/>
        </p:nvSpPr>
        <p:spPr>
          <a:xfrm>
            <a:off x="1111250" y="565428"/>
            <a:ext cx="104013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For we have claimed to walk with one another, but have denied women the path: added burdens to their journey,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left obstacles in their way:</a:t>
            </a:r>
          </a:p>
          <a:p>
            <a:pPr algn="ctr"/>
            <a:endParaRPr lang="en-GB" sz="4000" b="1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individuals we have done this,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but Churches, Associations and Colleges are complicit too.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49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B84FE-3385-60FC-531E-42075C48F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C35A31B5-5856-604C-2DBA-837773C9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972BBB-BD49-D38E-23B5-A094B30E4645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83B02-DDDE-2A9B-F350-D5F0EC373F09}"/>
              </a:ext>
            </a:extLst>
          </p:cNvPr>
          <p:cNvSpPr txBox="1"/>
          <p:nvPr/>
        </p:nvSpPr>
        <p:spPr>
          <a:xfrm>
            <a:off x="1111250" y="565428"/>
            <a:ext cx="10401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a movement of Baptists,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failed to be allies,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of those you have chosen,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broken the body of Christ,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quenched your Holy Spirit. and wounded any witness to the world.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10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7A4EB-6D01-24BF-B47C-F4DBD133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827651FE-9D26-49C3-81D3-6E26338B1E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54BC2-0A33-F7BB-C803-49F90E011245}"/>
              </a:ext>
            </a:extLst>
          </p:cNvPr>
          <p:cNvSpPr/>
          <p:nvPr/>
        </p:nvSpPr>
        <p:spPr>
          <a:xfrm>
            <a:off x="1524" y="0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EF318-C4B6-D582-53E5-D131F5F5C6D7}"/>
              </a:ext>
            </a:extLst>
          </p:cNvPr>
          <p:cNvSpPr txBox="1"/>
          <p:nvPr/>
        </p:nvSpPr>
        <p:spPr>
          <a:xfrm>
            <a:off x="1123950" y="959128"/>
            <a:ext cx="10401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We have claimed to watch over one another, but have left women to struggle alone, we have wearied their passion, excluded their bodies,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silenced their voices, doubted their vocation,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to be present,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to be speak,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to celebrate and be celebrated.</a:t>
            </a:r>
            <a:endParaRPr lang="en-GB" sz="4000" b="1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8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807EA-B6B0-89C5-FFEE-16C0C608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D6466D83-DEC0-214C-AB5B-C70ED864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EC0D29-4777-A9BF-700B-F4AB70DFD246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FC7D-9868-3E7C-150F-33DA55AC7906}"/>
              </a:ext>
            </a:extLst>
          </p:cNvPr>
          <p:cNvSpPr txBox="1"/>
          <p:nvPr/>
        </p:nvSpPr>
        <p:spPr>
          <a:xfrm>
            <a:off x="894588" y="120928"/>
            <a:ext cx="10401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individuals we have done this,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but Churches, Associations and Colleges are complicit too.</a:t>
            </a:r>
          </a:p>
          <a:p>
            <a:pPr algn="ctr"/>
            <a:endParaRPr lang="en-GB" sz="4000" b="1" dirty="0">
              <a:solidFill>
                <a:schemeClr val="accent5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As a movement of Baptists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failed to be allies,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broken the body of Christ,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we have quenched your Holy Spirit, and wounded any witness to the world.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4F02-7F2F-CCA3-5D20-E963788D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5B37FB54-7345-A07C-8768-B6332C2D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AE7BAE-1F0F-7D21-9FF0-BDC9D122556F}"/>
              </a:ext>
            </a:extLst>
          </p:cNvPr>
          <p:cNvSpPr/>
          <p:nvPr/>
        </p:nvSpPr>
        <p:spPr>
          <a:xfrm>
            <a:off x="1524" y="0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F581E-21B6-F6E5-9162-25FB49CAEBB1}"/>
              </a:ext>
            </a:extLst>
          </p:cNvPr>
          <p:cNvSpPr txBox="1"/>
          <p:nvPr/>
        </p:nvSpPr>
        <p:spPr>
          <a:xfrm>
            <a:off x="1123950" y="959128"/>
            <a:ext cx="10401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But now you have come, God of our years,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Moving among us with new light and truth, Through diligent research,</a:t>
            </a: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and determined women. </a:t>
            </a:r>
          </a:p>
          <a:p>
            <a:pPr algn="ctr"/>
            <a:endParaRPr lang="en-GB" sz="4000" dirty="0"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Their story is Your story Your witness is ours.</a:t>
            </a:r>
          </a:p>
          <a:p>
            <a:pPr algn="ctr"/>
            <a:endParaRPr lang="en-GB" sz="400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Your story is their story Their witness is ours.</a:t>
            </a:r>
          </a:p>
          <a:p>
            <a:pPr algn="ctr"/>
            <a:endParaRPr lang="en-GB" sz="4000" b="1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3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A0A7-F495-3EAC-1338-EE6EFB239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's face&#10;&#10;AI-generated content may be incorrect.">
            <a:extLst>
              <a:ext uri="{FF2B5EF4-FFF2-40B4-BE49-F238E27FC236}">
                <a16:creationId xmlns:a16="http://schemas.microsoft.com/office/drawing/2014/main" id="{B4B83A57-5643-17B3-85EB-AFCBA742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219" b="135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57D2EE-421D-B385-8D1B-AD542A4C7F10}"/>
              </a:ext>
            </a:extLst>
          </p:cNvPr>
          <p:cNvSpPr/>
          <p:nvPr/>
        </p:nvSpPr>
        <p:spPr>
          <a:xfrm>
            <a:off x="0" y="1282"/>
            <a:ext cx="12190476" cy="6856718"/>
          </a:xfrm>
          <a:prstGeom prst="rect">
            <a:avLst/>
          </a:prstGeom>
          <a:solidFill>
            <a:srgbClr val="D4DAD9">
              <a:alpha val="7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0E150-989C-3210-8A61-9123C75E0D89}"/>
              </a:ext>
            </a:extLst>
          </p:cNvPr>
          <p:cNvSpPr txBox="1"/>
          <p:nvPr/>
        </p:nvSpPr>
        <p:spPr>
          <a:xfrm>
            <a:off x="1098550" y="768628"/>
            <a:ext cx="10401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/>
                <a:latin typeface="Aptos" panose="020B0004020202020204" pitchFamily="34" charset="0"/>
              </a:rPr>
              <a:t>Your Spirit, through them, is upon us:</a:t>
            </a:r>
          </a:p>
          <a:p>
            <a:pPr algn="ctr"/>
            <a:endParaRPr lang="en-GB" sz="4000" b="1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In response we repent: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and turn from our old ways;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old ways whose day is no more,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old ways whose time has gone,</a:t>
            </a: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old ways that are welcome among us no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65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683</Words>
  <Application>Microsoft Macintosh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Young</dc:creator>
  <cp:lastModifiedBy>Hayley Young</cp:lastModifiedBy>
  <cp:revision>1</cp:revision>
  <dcterms:created xsi:type="dcterms:W3CDTF">2025-01-29T13:31:02Z</dcterms:created>
  <dcterms:modified xsi:type="dcterms:W3CDTF">2025-01-29T13:43:14Z</dcterms:modified>
</cp:coreProperties>
</file>