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modernComment_45C_E3C6D774.xml" ContentType="application/vnd.ms-powerpoint.comments+xml"/>
  <Override PartName="/ppt/comments/modernComment_45D_7B0525C5.xml" ContentType="application/vnd.ms-powerpoint.comments+xml"/>
  <Override PartName="/ppt/comments/modernComment_462_F8959241.xml" ContentType="application/vnd.ms-powerpoint.comments+xml"/>
  <Override PartName="/ppt/comments/modernComment_463_14C764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4"/>
  </p:sldMasterIdLst>
  <p:notesMasterIdLst>
    <p:notesMasterId r:id="rId20"/>
  </p:notesMasterIdLst>
  <p:handoutMasterIdLst>
    <p:handoutMasterId r:id="rId21"/>
  </p:handoutMasterIdLst>
  <p:sldIdLst>
    <p:sldId id="258" r:id="rId5"/>
    <p:sldId id="1111" r:id="rId6"/>
    <p:sldId id="1112" r:id="rId7"/>
    <p:sldId id="1113" r:id="rId8"/>
    <p:sldId id="1114" r:id="rId9"/>
    <p:sldId id="1115" r:id="rId10"/>
    <p:sldId id="1116" r:id="rId11"/>
    <p:sldId id="1117" r:id="rId12"/>
    <p:sldId id="1118" r:id="rId13"/>
    <p:sldId id="1119" r:id="rId14"/>
    <p:sldId id="1120" r:id="rId15"/>
    <p:sldId id="1121" r:id="rId16"/>
    <p:sldId id="1122" r:id="rId17"/>
    <p:sldId id="1123" r:id="rId18"/>
    <p:sldId id="1124" r:id="rId19"/>
  </p:sldIdLst>
  <p:sldSz cx="9906000" cy="6858000" type="A4"/>
  <p:notesSz cx="6810375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12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84D408-C643-9B11-1F27-A639D26C32F5}" name="Wes Jones" initials="WJ" userId="S::Wes.Jones@xpsplc.com::78a6e9f3-01ce-4ad7-ac26-b99550003957" providerId="AD"/>
  <p188:author id="{CEEFC13A-7609-BD2A-DF53-840291D63361}" name="Richard Soldan (LCP)" initials="" userId="S::Richard.Soldan@lcp.uk.com::93c8d134-ed82-4001-8613-469aacd24239" providerId="AD"/>
  <p188:author id="{AEC82B4B-4AE3-0B3C-3C01-96D483C56042}" name="James Paton (LCP)" initials="JP" userId="S::James.Paton@lcp.uk.com::e066d541-d196-4af8-9d26-7c44c7dc5222" providerId="AD"/>
  <p188:author id="{1F8EC79A-D7CE-835F-B042-830C4E669266}" name="Jamie Hunter" initials="JH" userId="S::Jamie.Hunter@xpsplc.com::61bf8f43-2846-4ad3-b962-f98951ff69fe" providerId="AD"/>
  <p188:author id="{6E5811BD-C914-0BDB-9F60-A0F2E9CE7DE0}" name="Jennifer Gibson" initials="JG" userId="S::Jennifer.Gibson@xpsplc.com::5b40ef33-246f-463f-8fc6-8339b1b536b1" providerId="AD"/>
  <p188:author id="{94BD1EF9-456F-A2BB-71CC-8678DED56D8C}" name="Rebecca White" initials="RW" userId="S::Rebecca.White@xpsplc.com::7260e500-ce11-445c-ac6c-4971cfa4bb1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DDB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5B6864-46C0-487C-9EFF-506B9DBD57D9}" v="4" dt="2023-12-08T20:13:53.2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6" autoAdjust="0"/>
    <p:restoredTop sz="89424" autoAdjust="0"/>
  </p:normalViewPr>
  <p:slideViewPr>
    <p:cSldViewPr snapToGrid="0" showGuides="1">
      <p:cViewPr varScale="1">
        <p:scale>
          <a:sx n="94" d="100"/>
          <a:sy n="94" d="100"/>
        </p:scale>
        <p:origin x="1830" y="84"/>
      </p:cViewPr>
      <p:guideLst>
        <p:guide pos="312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530"/>
    </p:cViewPr>
  </p:sorterViewPr>
  <p:notesViewPr>
    <p:cSldViewPr snapToGrid="0">
      <p:cViewPr varScale="1">
        <p:scale>
          <a:sx n="92" d="100"/>
          <a:sy n="92" d="100"/>
        </p:scale>
        <p:origin x="3197" y="4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Paton (LCP)" userId="e066d541-d196-4af8-9d26-7c44c7dc5222" providerId="ADAL" clId="{3F5B6864-46C0-487C-9EFF-506B9DBD57D9}"/>
    <pc:docChg chg="modSld">
      <pc:chgData name="James Paton (LCP)" userId="e066d541-d196-4af8-9d26-7c44c7dc5222" providerId="ADAL" clId="{3F5B6864-46C0-487C-9EFF-506B9DBD57D9}" dt="2023-12-08T20:23:58.073" v="26"/>
      <pc:docMkLst>
        <pc:docMk/>
      </pc:docMkLst>
      <pc:sldChg chg="addCm delCm">
        <pc:chgData name="James Paton (LCP)" userId="e066d541-d196-4af8-9d26-7c44c7dc5222" providerId="ADAL" clId="{3F5B6864-46C0-487C-9EFF-506B9DBD57D9}" dt="2023-12-08T20:16:34.976" v="18"/>
        <pc:sldMkLst>
          <pc:docMk/>
          <pc:sldMk cId="327075225" sldId="111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James Paton (LCP)" userId="e066d541-d196-4af8-9d26-7c44c7dc5222" providerId="ADAL" clId="{3F5B6864-46C0-487C-9EFF-506B9DBD57D9}" dt="2023-12-08T20:16:34.976" v="18"/>
              <pc2:cmMkLst xmlns:pc2="http://schemas.microsoft.com/office/powerpoint/2019/9/main/command">
                <pc:docMk/>
                <pc:sldMk cId="327075225" sldId="1115"/>
                <pc2:cmMk id="{A8DE9D2D-6602-4AD9-B03D-5F8010E51180}"/>
              </pc2:cmMkLst>
            </pc226:cmChg>
          </p:ext>
        </pc:extLst>
      </pc:sldChg>
      <pc:sldChg chg="modSp mod addCm delCm">
        <pc:chgData name="James Paton (LCP)" userId="e066d541-d196-4af8-9d26-7c44c7dc5222" providerId="ADAL" clId="{3F5B6864-46C0-487C-9EFF-506B9DBD57D9}" dt="2023-12-08T20:16:55.637" v="19"/>
        <pc:sldMkLst>
          <pc:docMk/>
          <pc:sldMk cId="3821459316" sldId="1116"/>
        </pc:sldMkLst>
        <pc:spChg chg="mod">
          <ac:chgData name="James Paton (LCP)" userId="e066d541-d196-4af8-9d26-7c44c7dc5222" providerId="ADAL" clId="{3F5B6864-46C0-487C-9EFF-506B9DBD57D9}" dt="2023-12-08T14:43:06.689" v="9" actId="20577"/>
          <ac:spMkLst>
            <pc:docMk/>
            <pc:sldMk cId="3821459316" sldId="1116"/>
            <ac:spMk id="2" creationId="{634CA3C1-871A-6FC2-C6B8-91388B111B16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James Paton (LCP)" userId="e066d541-d196-4af8-9d26-7c44c7dc5222" providerId="ADAL" clId="{3F5B6864-46C0-487C-9EFF-506B9DBD57D9}" dt="2023-12-08T20:16:55.637" v="19"/>
              <pc2:cmMkLst xmlns:pc2="http://schemas.microsoft.com/office/powerpoint/2019/9/main/command">
                <pc:docMk/>
                <pc:sldMk cId="3821459316" sldId="1116"/>
                <pc2:cmMk id="{81738791-2911-4967-B438-6347BA22B427}"/>
              </pc2:cmMkLst>
            </pc226:cmChg>
          </p:ext>
        </pc:extLst>
      </pc:sldChg>
      <pc:sldChg chg="addCm delCm">
        <pc:chgData name="James Paton (LCP)" userId="e066d541-d196-4af8-9d26-7c44c7dc5222" providerId="ADAL" clId="{3F5B6864-46C0-487C-9EFF-506B9DBD57D9}" dt="2023-12-08T20:17:46.875" v="20"/>
        <pc:sldMkLst>
          <pc:docMk/>
          <pc:sldMk cId="2063934917" sldId="111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James Paton (LCP)" userId="e066d541-d196-4af8-9d26-7c44c7dc5222" providerId="ADAL" clId="{3F5B6864-46C0-487C-9EFF-506B9DBD57D9}" dt="2023-12-08T20:17:46.875" v="20"/>
              <pc2:cmMkLst xmlns:pc2="http://schemas.microsoft.com/office/powerpoint/2019/9/main/command">
                <pc:docMk/>
                <pc:sldMk cId="2063934917" sldId="1117"/>
                <pc2:cmMk id="{3CE15774-F4B7-41F2-8A47-BFC1A337248C}"/>
              </pc2:cmMkLst>
            </pc226:cmChg>
            <pc226:cmChg xmlns:pc226="http://schemas.microsoft.com/office/powerpoint/2022/06/main/command" chg="add del">
              <pc226:chgData name="James Paton (LCP)" userId="e066d541-d196-4af8-9d26-7c44c7dc5222" providerId="ADAL" clId="{3F5B6864-46C0-487C-9EFF-506B9DBD57D9}" dt="2023-12-08T14:48:45.439" v="13"/>
              <pc2:cmMkLst xmlns:pc2="http://schemas.microsoft.com/office/powerpoint/2019/9/main/command">
                <pc:docMk/>
                <pc:sldMk cId="2063934917" sldId="1117"/>
                <pc2:cmMk id="{1383DD9F-5DEC-43E1-8059-930F1AD784AF}"/>
              </pc2:cmMkLst>
            </pc226:cmChg>
          </p:ext>
        </pc:extLst>
      </pc:sldChg>
      <pc:sldChg chg="addCm delCm">
        <pc:chgData name="James Paton (LCP)" userId="e066d541-d196-4af8-9d26-7c44c7dc5222" providerId="ADAL" clId="{3F5B6864-46C0-487C-9EFF-506B9DBD57D9}" dt="2023-12-08T20:20:28.689" v="21"/>
        <pc:sldMkLst>
          <pc:docMk/>
          <pc:sldMk cId="4274621791" sldId="111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James Paton (LCP)" userId="e066d541-d196-4af8-9d26-7c44c7dc5222" providerId="ADAL" clId="{3F5B6864-46C0-487C-9EFF-506B9DBD57D9}" dt="2023-12-08T20:20:28.689" v="21"/>
              <pc2:cmMkLst xmlns:pc2="http://schemas.microsoft.com/office/powerpoint/2019/9/main/command">
                <pc:docMk/>
                <pc:sldMk cId="4274621791" sldId="1119"/>
                <pc2:cmMk id="{ADADE447-5AEA-48B5-8054-F9C341082549}"/>
              </pc2:cmMkLst>
            </pc226:cmChg>
          </p:ext>
        </pc:extLst>
      </pc:sldChg>
      <pc:sldChg chg="addCm delCm">
        <pc:chgData name="James Paton (LCP)" userId="e066d541-d196-4af8-9d26-7c44c7dc5222" providerId="ADAL" clId="{3F5B6864-46C0-487C-9EFF-506B9DBD57D9}" dt="2023-12-08T20:21:04.699" v="22"/>
        <pc:sldMkLst>
          <pc:docMk/>
          <pc:sldMk cId="4170551873" sldId="112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James Paton (LCP)" userId="e066d541-d196-4af8-9d26-7c44c7dc5222" providerId="ADAL" clId="{3F5B6864-46C0-487C-9EFF-506B9DBD57D9}" dt="2023-12-08T20:21:04.699" v="22"/>
              <pc2:cmMkLst xmlns:pc2="http://schemas.microsoft.com/office/powerpoint/2019/9/main/command">
                <pc:docMk/>
                <pc:sldMk cId="4170551873" sldId="1122"/>
                <pc2:cmMk id="{27105CD3-F5C7-45AF-BF35-7FC08ADDD4B1}"/>
              </pc2:cmMkLst>
            </pc226:cmChg>
          </p:ext>
        </pc:extLst>
      </pc:sldChg>
      <pc:sldChg chg="addCm delCm modCm">
        <pc:chgData name="James Paton (LCP)" userId="e066d541-d196-4af8-9d26-7c44c7dc5222" providerId="ADAL" clId="{3F5B6864-46C0-487C-9EFF-506B9DBD57D9}" dt="2023-12-08T20:23:58.073" v="26"/>
        <pc:sldMkLst>
          <pc:docMk/>
          <pc:sldMk cId="1361764" sldId="112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James Paton (LCP)" userId="e066d541-d196-4af8-9d26-7c44c7dc5222" providerId="ADAL" clId="{3F5B6864-46C0-487C-9EFF-506B9DBD57D9}" dt="2023-12-08T20:23:58.073" v="26"/>
              <pc2:cmMkLst xmlns:pc2="http://schemas.microsoft.com/office/powerpoint/2019/9/main/command">
                <pc:docMk/>
                <pc:sldMk cId="1361764" sldId="1123"/>
                <pc2:cmMk id="{24CD7816-7BB9-4C40-804E-6630D54F6F84}"/>
              </pc2:cmMkLst>
            </pc226:cmChg>
            <pc226:cmChg xmlns:pc226="http://schemas.microsoft.com/office/powerpoint/2022/06/main/command" chg="add mod">
              <pc226:chgData name="James Paton (LCP)" userId="e066d541-d196-4af8-9d26-7c44c7dc5222" providerId="ADAL" clId="{3F5B6864-46C0-487C-9EFF-506B9DBD57D9}" dt="2023-12-08T20:22:31.673" v="24"/>
              <pc2:cmMkLst xmlns:pc2="http://schemas.microsoft.com/office/powerpoint/2019/9/main/command">
                <pc:docMk/>
                <pc:sldMk cId="1361764" sldId="1123"/>
                <pc2:cmMk id="{9777BA43-F351-4C26-8DC5-19A44EB875D1}"/>
              </pc2:cmMkLst>
            </pc226:cmChg>
            <pc226:cmChg xmlns:pc226="http://schemas.microsoft.com/office/powerpoint/2022/06/main/command" chg="add del">
              <pc226:chgData name="James Paton (LCP)" userId="e066d541-d196-4af8-9d26-7c44c7dc5222" providerId="ADAL" clId="{3F5B6864-46C0-487C-9EFF-506B9DBD57D9}" dt="2023-12-08T20:23:42.298" v="25"/>
              <pc2:cmMkLst xmlns:pc2="http://schemas.microsoft.com/office/powerpoint/2019/9/main/command">
                <pc:docMk/>
                <pc:sldMk cId="1361764" sldId="1123"/>
                <pc2:cmMk id="{1F30338B-6F1B-409D-BEDB-068ABEE9D49F}"/>
              </pc2:cmMkLst>
            </pc226:cmChg>
          </p:ext>
        </pc:extLst>
      </pc:sldChg>
    </pc:docChg>
  </pc:docChgLst>
  <pc:docChgLst>
    <pc:chgData name="Richard Soldan (LCP)" userId="93c8d134-ed82-4001-8613-469aacd24239" providerId="ADAL" clId="{B9F1153D-CD62-4AFA-B181-9367D65039FF}"/>
    <pc:docChg chg="undo custSel modSld">
      <pc:chgData name="Richard Soldan (LCP)" userId="93c8d134-ed82-4001-8613-469aacd24239" providerId="ADAL" clId="{B9F1153D-CD62-4AFA-B181-9367D65039FF}" dt="2023-12-08T19:16:38.252" v="20"/>
      <pc:docMkLst>
        <pc:docMk/>
      </pc:docMkLst>
      <pc:sldChg chg="modSp mod modCm">
        <pc:chgData name="Richard Soldan (LCP)" userId="93c8d134-ed82-4001-8613-469aacd24239" providerId="ADAL" clId="{B9F1153D-CD62-4AFA-B181-9367D65039FF}" dt="2023-12-08T18:38:50.412" v="5"/>
        <pc:sldMkLst>
          <pc:docMk/>
          <pc:sldMk cId="327075225" sldId="1115"/>
        </pc:sldMkLst>
        <pc:spChg chg="mod">
          <ac:chgData name="Richard Soldan (LCP)" userId="93c8d134-ed82-4001-8613-469aacd24239" providerId="ADAL" clId="{B9F1153D-CD62-4AFA-B181-9367D65039FF}" dt="2023-12-08T18:38:48.337" v="4" actId="13926"/>
          <ac:spMkLst>
            <pc:docMk/>
            <pc:sldMk cId="327075225" sldId="1115"/>
            <ac:spMk id="7" creationId="{F2DFC2A3-44E1-01BC-B15D-7F7022FEFE88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Richard Soldan (LCP)" userId="93c8d134-ed82-4001-8613-469aacd24239" providerId="ADAL" clId="{B9F1153D-CD62-4AFA-B181-9367D65039FF}" dt="2023-12-08T18:38:50.412" v="5"/>
              <pc2:cmMkLst xmlns:pc2="http://schemas.microsoft.com/office/powerpoint/2019/9/main/command">
                <pc:docMk/>
                <pc:sldMk cId="327075225" sldId="1115"/>
                <pc2:cmMk id="{A8DE9D2D-6602-4AD9-B03D-5F8010E51180}"/>
              </pc2:cmMkLst>
              <pc226:cmRplyChg chg="add mod">
                <pc226:chgData name="Richard Soldan (LCP)" userId="93c8d134-ed82-4001-8613-469aacd24239" providerId="ADAL" clId="{B9F1153D-CD62-4AFA-B181-9367D65039FF}" dt="2023-12-08T18:38:50.412" v="5"/>
                <pc2:cmRplyMkLst xmlns:pc2="http://schemas.microsoft.com/office/powerpoint/2019/9/main/command">
                  <pc:docMk/>
                  <pc:sldMk cId="327075225" sldId="1115"/>
                  <pc2:cmMk id="{A8DE9D2D-6602-4AD9-B03D-5F8010E51180}"/>
                  <pc2:cmRplyMk id="{5F701425-0965-4CC1-8300-4E46351C8446}"/>
                </pc2:cmRplyMkLst>
              </pc226:cmRplyChg>
            </pc226:cmChg>
          </p:ext>
        </pc:extLst>
      </pc:sldChg>
      <pc:sldChg chg="addCm modCm">
        <pc:chgData name="Richard Soldan (LCP)" userId="93c8d134-ed82-4001-8613-469aacd24239" providerId="ADAL" clId="{B9F1153D-CD62-4AFA-B181-9367D65039FF}" dt="2023-12-08T18:43:39.651" v="8"/>
        <pc:sldMkLst>
          <pc:docMk/>
          <pc:sldMk cId="3821459316" sldId="111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ichard Soldan (LCP)" userId="93c8d134-ed82-4001-8613-469aacd24239" providerId="ADAL" clId="{B9F1153D-CD62-4AFA-B181-9367D65039FF}" dt="2023-12-08T18:41:52.412" v="6"/>
              <pc2:cmMkLst xmlns:pc2="http://schemas.microsoft.com/office/powerpoint/2019/9/main/command">
                <pc:docMk/>
                <pc:sldMk cId="3821459316" sldId="1116"/>
                <pc2:cmMk id="{8F40AA66-9E61-4040-B903-3DD1C4DD8AD1}"/>
              </pc2:cmMkLst>
            </pc226:cmChg>
            <pc226:cmChg xmlns:pc226="http://schemas.microsoft.com/office/powerpoint/2022/06/main/command" chg="add">
              <pc226:chgData name="Richard Soldan (LCP)" userId="93c8d134-ed82-4001-8613-469aacd24239" providerId="ADAL" clId="{B9F1153D-CD62-4AFA-B181-9367D65039FF}" dt="2023-12-08T18:43:39.651" v="8"/>
              <pc2:cmMkLst xmlns:pc2="http://schemas.microsoft.com/office/powerpoint/2019/9/main/command">
                <pc:docMk/>
                <pc:sldMk cId="3821459316" sldId="1116"/>
                <pc2:cmMk id="{5E1B5E6C-18FD-41EC-B0CC-B633D834202A}"/>
              </pc2:cmMkLst>
            </pc226:cmChg>
            <pc226:cmChg xmlns:pc226="http://schemas.microsoft.com/office/powerpoint/2022/06/main/command" chg="">
              <pc226:chgData name="Richard Soldan (LCP)" userId="93c8d134-ed82-4001-8613-469aacd24239" providerId="ADAL" clId="{B9F1153D-CD62-4AFA-B181-9367D65039FF}" dt="2023-12-08T18:42:07.854" v="7"/>
              <pc2:cmMkLst xmlns:pc2="http://schemas.microsoft.com/office/powerpoint/2019/9/main/command">
                <pc:docMk/>
                <pc:sldMk cId="3821459316" sldId="1116"/>
                <pc2:cmMk id="{81738791-2911-4967-B438-6347BA22B427}"/>
              </pc2:cmMkLst>
              <pc226:cmRplyChg chg="add">
                <pc226:chgData name="Richard Soldan (LCP)" userId="93c8d134-ed82-4001-8613-469aacd24239" providerId="ADAL" clId="{B9F1153D-CD62-4AFA-B181-9367D65039FF}" dt="2023-12-08T18:42:07.854" v="7"/>
                <pc2:cmRplyMkLst xmlns:pc2="http://schemas.microsoft.com/office/powerpoint/2019/9/main/command">
                  <pc:docMk/>
                  <pc:sldMk cId="3821459316" sldId="1116"/>
                  <pc2:cmMk id="{81738791-2911-4967-B438-6347BA22B427}"/>
                  <pc2:cmRplyMk id="{A059B33B-EB3C-4EC3-9D4D-ADC7B4B1893E}"/>
                </pc2:cmRplyMkLst>
              </pc226:cmRplyChg>
            </pc226:cmChg>
          </p:ext>
        </pc:extLst>
      </pc:sldChg>
      <pc:sldChg chg="addCm modCm">
        <pc:chgData name="Richard Soldan (LCP)" userId="93c8d134-ed82-4001-8613-469aacd24239" providerId="ADAL" clId="{B9F1153D-CD62-4AFA-B181-9367D65039FF}" dt="2023-12-08T18:55:42.242" v="12"/>
        <pc:sldMkLst>
          <pc:docMk/>
          <pc:sldMk cId="2063934917" sldId="111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Richard Soldan (LCP)" userId="93c8d134-ed82-4001-8613-469aacd24239" providerId="ADAL" clId="{B9F1153D-CD62-4AFA-B181-9367D65039FF}" dt="2023-12-08T18:52:34.344" v="11"/>
              <pc2:cmMkLst xmlns:pc2="http://schemas.microsoft.com/office/powerpoint/2019/9/main/command">
                <pc:docMk/>
                <pc:sldMk cId="2063934917" sldId="1117"/>
                <pc2:cmMk id="{3CE15774-F4B7-41F2-8A47-BFC1A337248C}"/>
              </pc2:cmMkLst>
              <pc226:cmRplyChg chg="add mod">
                <pc226:chgData name="Richard Soldan (LCP)" userId="93c8d134-ed82-4001-8613-469aacd24239" providerId="ADAL" clId="{B9F1153D-CD62-4AFA-B181-9367D65039FF}" dt="2023-12-08T18:52:34.344" v="11"/>
                <pc2:cmRplyMkLst xmlns:pc2="http://schemas.microsoft.com/office/powerpoint/2019/9/main/command">
                  <pc:docMk/>
                  <pc:sldMk cId="2063934917" sldId="1117"/>
                  <pc2:cmMk id="{3CE15774-F4B7-41F2-8A47-BFC1A337248C}"/>
                  <pc2:cmRplyMk id="{0CBA964B-E660-491A-88ED-8D8E868E9748}"/>
                </pc2:cmRplyMkLst>
              </pc226:cmRplyChg>
            </pc226:cmChg>
            <pc226:cmChg xmlns:pc226="http://schemas.microsoft.com/office/powerpoint/2022/06/main/command" chg="add mod">
              <pc226:chgData name="Richard Soldan (LCP)" userId="93c8d134-ed82-4001-8613-469aacd24239" providerId="ADAL" clId="{B9F1153D-CD62-4AFA-B181-9367D65039FF}" dt="2023-12-08T18:55:42.242" v="12"/>
              <pc2:cmMkLst xmlns:pc2="http://schemas.microsoft.com/office/powerpoint/2019/9/main/command">
                <pc:docMk/>
                <pc:sldMk cId="2063934917" sldId="1117"/>
                <pc2:cmMk id="{C5240DD8-8FD0-4A20-A4F3-4551846F2809}"/>
              </pc2:cmMkLst>
            </pc226:cmChg>
          </p:ext>
        </pc:extLst>
      </pc:sldChg>
      <pc:sldChg chg="modCm">
        <pc:chgData name="Richard Soldan (LCP)" userId="93c8d134-ed82-4001-8613-469aacd24239" providerId="ADAL" clId="{B9F1153D-CD62-4AFA-B181-9367D65039FF}" dt="2023-12-08T18:59:27.327" v="13"/>
        <pc:sldMkLst>
          <pc:docMk/>
          <pc:sldMk cId="4274621791" sldId="111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Richard Soldan (LCP)" userId="93c8d134-ed82-4001-8613-469aacd24239" providerId="ADAL" clId="{B9F1153D-CD62-4AFA-B181-9367D65039FF}" dt="2023-12-08T18:59:27.327" v="13"/>
              <pc2:cmMkLst xmlns:pc2="http://schemas.microsoft.com/office/powerpoint/2019/9/main/command">
                <pc:docMk/>
                <pc:sldMk cId="4274621791" sldId="1119"/>
                <pc2:cmMk id="{ADADE447-5AEA-48B5-8054-F9C341082549}"/>
              </pc2:cmMkLst>
              <pc226:cmRplyChg chg="add">
                <pc226:chgData name="Richard Soldan (LCP)" userId="93c8d134-ed82-4001-8613-469aacd24239" providerId="ADAL" clId="{B9F1153D-CD62-4AFA-B181-9367D65039FF}" dt="2023-12-08T18:59:27.327" v="13"/>
                <pc2:cmRplyMkLst xmlns:pc2="http://schemas.microsoft.com/office/powerpoint/2019/9/main/command">
                  <pc:docMk/>
                  <pc:sldMk cId="4274621791" sldId="1119"/>
                  <pc2:cmMk id="{ADADE447-5AEA-48B5-8054-F9C341082549}"/>
                  <pc2:cmRplyMk id="{49EE2262-61D5-44A9-BD70-79EB06B412AA}"/>
                </pc2:cmRplyMkLst>
              </pc226:cmRplyChg>
            </pc226:cmChg>
          </p:ext>
        </pc:extLst>
      </pc:sldChg>
      <pc:sldChg chg="addCm modCm">
        <pc:chgData name="Richard Soldan (LCP)" userId="93c8d134-ed82-4001-8613-469aacd24239" providerId="ADAL" clId="{B9F1153D-CD62-4AFA-B181-9367D65039FF}" dt="2023-12-08T19:10:22.839" v="15"/>
        <pc:sldMkLst>
          <pc:docMk/>
          <pc:sldMk cId="4170551873" sldId="112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ichard Soldan (LCP)" userId="93c8d134-ed82-4001-8613-469aacd24239" providerId="ADAL" clId="{B9F1153D-CD62-4AFA-B181-9367D65039FF}" dt="2023-12-08T19:09:24.477" v="14"/>
              <pc2:cmMkLst xmlns:pc2="http://schemas.microsoft.com/office/powerpoint/2019/9/main/command">
                <pc:docMk/>
                <pc:sldMk cId="4170551873" sldId="1122"/>
                <pc2:cmMk id="{7DE8737A-6392-43CA-AADF-070524545CE5}"/>
              </pc2:cmMkLst>
            </pc226:cmChg>
            <pc226:cmChg xmlns:pc226="http://schemas.microsoft.com/office/powerpoint/2022/06/main/command" chg="">
              <pc226:chgData name="Richard Soldan (LCP)" userId="93c8d134-ed82-4001-8613-469aacd24239" providerId="ADAL" clId="{B9F1153D-CD62-4AFA-B181-9367D65039FF}" dt="2023-12-08T19:10:22.839" v="15"/>
              <pc2:cmMkLst xmlns:pc2="http://schemas.microsoft.com/office/powerpoint/2019/9/main/command">
                <pc:docMk/>
                <pc:sldMk cId="4170551873" sldId="1122"/>
                <pc2:cmMk id="{27105CD3-F5C7-45AF-BF35-7FC08ADDD4B1}"/>
              </pc2:cmMkLst>
              <pc226:cmRplyChg chg="add">
                <pc226:chgData name="Richard Soldan (LCP)" userId="93c8d134-ed82-4001-8613-469aacd24239" providerId="ADAL" clId="{B9F1153D-CD62-4AFA-B181-9367D65039FF}" dt="2023-12-08T19:10:22.839" v="15"/>
                <pc2:cmRplyMkLst xmlns:pc2="http://schemas.microsoft.com/office/powerpoint/2019/9/main/command">
                  <pc:docMk/>
                  <pc:sldMk cId="4170551873" sldId="1122"/>
                  <pc2:cmMk id="{27105CD3-F5C7-45AF-BF35-7FC08ADDD4B1}"/>
                  <pc2:cmRplyMk id="{6234805D-E8F2-417E-BCE2-88AE9656A8FA}"/>
                </pc2:cmRplyMkLst>
              </pc226:cmRplyChg>
            </pc226:cmChg>
          </p:ext>
        </pc:extLst>
      </pc:sldChg>
      <pc:sldChg chg="modCm">
        <pc:chgData name="Richard Soldan (LCP)" userId="93c8d134-ed82-4001-8613-469aacd24239" providerId="ADAL" clId="{B9F1153D-CD62-4AFA-B181-9367D65039FF}" dt="2023-12-08T19:16:38.252" v="20"/>
        <pc:sldMkLst>
          <pc:docMk/>
          <pc:sldMk cId="1361764" sldId="112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Richard Soldan (LCP)" userId="93c8d134-ed82-4001-8613-469aacd24239" providerId="ADAL" clId="{B9F1153D-CD62-4AFA-B181-9367D65039FF}" dt="2023-12-08T19:13:37.474" v="19"/>
              <pc2:cmMkLst xmlns:pc2="http://schemas.microsoft.com/office/powerpoint/2019/9/main/command">
                <pc:docMk/>
                <pc:sldMk cId="1361764" sldId="1123"/>
                <pc2:cmMk id="{9777BA43-F351-4C26-8DC5-19A44EB875D1}"/>
              </pc2:cmMkLst>
              <pc226:cmRplyChg chg="add del">
                <pc226:chgData name="Richard Soldan (LCP)" userId="93c8d134-ed82-4001-8613-469aacd24239" providerId="ADAL" clId="{B9F1153D-CD62-4AFA-B181-9367D65039FF}" dt="2023-12-08T19:13:37.474" v="19"/>
                <pc2:cmRplyMkLst xmlns:pc2="http://schemas.microsoft.com/office/powerpoint/2019/9/main/command">
                  <pc:docMk/>
                  <pc:sldMk cId="1361764" sldId="1123"/>
                  <pc2:cmMk id="{9777BA43-F351-4C26-8DC5-19A44EB875D1}"/>
                  <pc2:cmRplyMk id="{80F25F09-277F-4541-A9C6-F9C1553CB5FE}"/>
                </pc2:cmRplyMkLst>
              </pc226:cmRplyChg>
            </pc226:cmChg>
            <pc226:cmChg xmlns:pc226="http://schemas.microsoft.com/office/powerpoint/2022/06/main/command" chg="">
              <pc226:chgData name="Richard Soldan (LCP)" userId="93c8d134-ed82-4001-8613-469aacd24239" providerId="ADAL" clId="{B9F1153D-CD62-4AFA-B181-9367D65039FF}" dt="2023-12-08T19:16:38.252" v="20"/>
              <pc2:cmMkLst xmlns:pc2="http://schemas.microsoft.com/office/powerpoint/2019/9/main/command">
                <pc:docMk/>
                <pc:sldMk cId="1361764" sldId="1123"/>
                <pc2:cmMk id="{1F30338B-6F1B-409D-BEDB-068ABEE9D49F}"/>
              </pc2:cmMkLst>
              <pc226:cmRplyChg chg="add">
                <pc226:chgData name="Richard Soldan (LCP)" userId="93c8d134-ed82-4001-8613-469aacd24239" providerId="ADAL" clId="{B9F1153D-CD62-4AFA-B181-9367D65039FF}" dt="2023-12-08T19:16:38.252" v="20"/>
                <pc2:cmRplyMkLst xmlns:pc2="http://schemas.microsoft.com/office/powerpoint/2019/9/main/command">
                  <pc:docMk/>
                  <pc:sldMk cId="1361764" sldId="1123"/>
                  <pc2:cmMk id="{1F30338B-6F1B-409D-BEDB-068ABEE9D49F}"/>
                  <pc2:cmRplyMk id="{9BA6EC60-942D-4800-B2ED-D1D8C2F87979}"/>
                </pc2:cmRplyMkLst>
              </pc226:cmRplyChg>
            </pc226:cmChg>
          </p:ext>
        </pc:extLst>
      </pc:sldChg>
    </pc:docChg>
  </pc:docChgLst>
</pc:chgInfo>
</file>

<file path=ppt/comments/modernComment_45C_E3C6D77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F40AA66-9E61-4040-B903-3DD1C4DD8AD1}" authorId="{CEEFC13A-7609-BD2A-DF53-840291D63361}" created="2023-12-08T18:41:52.288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821459316" sldId="1116"/>
      <ac:spMk id="2" creationId="{634CA3C1-871A-6FC2-C6B8-91388B111B16}"/>
      <ac:txMk cp="569" len="47">
        <ac:context len="618" hash="539349546"/>
      </ac:txMk>
    </ac:txMkLst>
    <p188:pos x="5948049" y="2143831"/>
    <p188:txBody>
      <a:bodyPr/>
      <a:lstStyle/>
      <a:p>
        <a:r>
          <a:rPr lang="en-GB"/>
          <a:t>Mention that this difference is not expected to persist post 2030?</a:t>
        </a:r>
      </a:p>
    </p188:txBody>
  </p188:cm>
  <p188:cm id="{5E1B5E6C-18FD-41EC-B0CC-B633D834202A}" authorId="{CEEFC13A-7609-BD2A-DF53-840291D63361}" created="2023-12-08T18:43:39.52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821459316" sldId="1116"/>
      <ac:spMk id="4" creationId="{69A9CCAA-1C17-B74C-987C-FB33E5CCD495}"/>
      <ac:txMk cp="168" len="7">
        <ac:context len="248" hash="29395321"/>
      </ac:txMk>
    </ac:txMkLst>
    <p188:pos x="1153025" y="705134"/>
    <p188:txBody>
      <a:bodyPr/>
      <a:lstStyle/>
      <a:p>
        <a:r>
          <a:rPr lang="en-GB"/>
          <a:t>"DB pension"?</a:t>
        </a:r>
      </a:p>
    </p188:txBody>
  </p188:cm>
</p188:cmLst>
</file>

<file path=ppt/comments/modernComment_45D_7B0525C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5240DD8-8FD0-4A20-A4F3-4551846F2809}" authorId="{CEEFC13A-7609-BD2A-DF53-840291D63361}" created="2023-12-08T18:50:00.95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063934917" sldId="1117"/>
      <ac:spMk id="5" creationId="{491EEB1C-B9FC-2E98-1A87-26A5C2341021}"/>
      <ac:txMk cp="89" len="36">
        <ac:context len="126" hash="4251749613"/>
      </ac:txMk>
    </ac:txMkLst>
    <p188:pos x="6237668" y="459205"/>
    <p188:txBody>
      <a:bodyPr/>
      <a:lstStyle/>
      <a:p>
        <a:r>
          <a:rPr lang="en-GB"/>
          <a:t>Not essential, but perhaps say "so no uplift is needed" ("so benefits from the proposed change" is perhaps a bit definitive?)  Entirely up to you whether you take this on board - no problem if not!  Similar point in two slides time.</a:t>
        </a:r>
      </a:p>
    </p188:txBody>
  </p188:cm>
</p188:cmLst>
</file>

<file path=ppt/comments/modernComment_462_F895924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DE8737A-6392-43CA-AADF-070524545CE5}" authorId="{CEEFC13A-7609-BD2A-DF53-840291D63361}" created="2023-12-08T19:09:24.33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170551873" sldId="1122"/>
      <ac:spMk id="2" creationId="{0A183B8B-2720-59BB-AFA1-990EFFD3A405}"/>
      <ac:txMk cp="394" len="44">
        <ac:context len="799" hash="1575464167"/>
      </ac:txMk>
    </ac:txMkLst>
    <p188:pos x="7266622" y="1647092"/>
    <p188:txBody>
      <a:bodyPr/>
      <a:lstStyle/>
      <a:p>
        <a:r>
          <a:rPr lang="en-GB"/>
          <a:t>I think this goes beyond the statements in the consultation letter?  It may be true in the  short term but less obvious it is true beyond NRA?</a:t>
        </a:r>
      </a:p>
    </p188:txBody>
  </p188:cm>
</p188:cmLst>
</file>

<file path=ppt/comments/modernComment_463_14C76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777BA43-F351-4C26-8DC5-19A44EB875D1}" authorId="{AEC82B4B-4AE3-0B3C-3C01-96D483C56042}" created="2023-12-08T15:25:44.69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361764" sldId="1123"/>
      <ac:spMk id="2" creationId="{83015514-07A1-11F9-D9B5-87CB4A31B5DE}"/>
      <ac:txMk cp="207" len="9">
        <ac:context len="471" hash="3858825925"/>
      </ac:txMk>
    </ac:txMkLst>
    <p188:pos x="1392457" y="1051569"/>
    <p188:txBody>
      <a:bodyPr/>
      <a:lstStyle/>
      <a:p>
        <a:r>
          <a:rPr lang="en-GB"/>
          <a:t>Given some SB pensions receive pension increases suggest change to "uplift" or "additional increases" is used to avoid confusion</a:t>
        </a:r>
      </a:p>
    </p188:txBody>
  </p188:cm>
  <p188:cm id="{24CD7816-7BB9-4C40-804E-6630D54F6F84}" authorId="{AEC82B4B-4AE3-0B3C-3C01-96D483C56042}" created="2023-12-08T20:23:58.00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361764" sldId="1123"/>
      <ac:spMk id="2" creationId="{83015514-07A1-11F9-D9B5-87CB4A31B5DE}"/>
      <ac:txMk cp="418" len="52">
        <ac:context len="471" hash="3858825925"/>
      </ac:txMk>
    </ac:txMkLst>
    <p188:pos x="7361565" y="1843400"/>
    <p188:txBody>
      <a:bodyPr/>
      <a:lstStyle/>
      <a:p>
        <a:r>
          <a:rPr lang="en-GB"/>
          <a:t>The SB lump sums are not currently split between pre- and post-2009 elements so we suggest that the cap is 5% pa rather than 5% pa for pre-09 and 2.5% pa for post-09.  This is what we have costed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EB90C2B-B89D-46D1-A879-BBA4CDE175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1611BD-4B59-4FFF-B619-1ACF1BF084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FADD8-9E97-401E-866B-8B4075B79C6C}" type="datetimeFigureOut">
              <a:rPr lang="en-US" smtClean="0"/>
              <a:t>12/8/2023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9D7537-D2BC-4A7B-B5E1-0EC76D07C3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194E50-8C73-4E29-9CE7-2F3E2056C82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22F17-30E0-4B7C-9665-A542FF5F34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119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71D87-ECC8-46CE-9A58-0F6477A2A80A}" type="datetimeFigureOut">
              <a:rPr lang="en-GB" smtClean="0"/>
              <a:t>08/12/2023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5050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F72DAC-AC00-41FE-9A94-324020F1BA4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3802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F72DAC-AC00-41FE-9A94-324020F1BA49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5255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F72DAC-AC00-41FE-9A94-324020F1BA49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7071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F72DAC-AC00-41FE-9A94-324020F1BA49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3681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0512" y="2597400"/>
            <a:ext cx="4392488" cy="1663200"/>
          </a:xfrm>
        </p:spPr>
        <p:txBody>
          <a:bodyPr anchor="ctr">
            <a:noAutofit/>
          </a:bodyPr>
          <a:lstStyle>
            <a:lvl1pPr algn="l">
              <a:defRPr sz="3200" b="0">
                <a:solidFill>
                  <a:schemeClr val="bg2"/>
                </a:solidFill>
              </a:defRPr>
            </a:lvl1pPr>
          </a:lstStyle>
          <a:p>
            <a:r>
              <a:rPr lang="en-GB" noProof="0" dirty="0"/>
              <a:t>Click to edit Master title</a:t>
            </a:r>
            <a:br>
              <a:rPr lang="en-GB" noProof="0" dirty="0"/>
            </a:br>
            <a:r>
              <a:rPr lang="en-GB" noProof="0" dirty="0"/>
              <a:t>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0512" y="4270261"/>
            <a:ext cx="4392490" cy="997200"/>
          </a:xfrm>
        </p:spPr>
        <p:txBody>
          <a:bodyPr wrap="square">
            <a:no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0512" y="6309320"/>
            <a:ext cx="2228850" cy="169277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>
            <a:lvl1pPr>
              <a:lnSpc>
                <a:spcPct val="100000"/>
              </a:lnSpc>
              <a:defRPr sz="1100" spc="0" baseline="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0" name="AutoShape 47">
            <a:extLst>
              <a:ext uri="{FF2B5EF4-FFF2-40B4-BE49-F238E27FC236}">
                <a16:creationId xmlns:a16="http://schemas.microsoft.com/office/drawing/2014/main" id="{4D8CDFD3-0331-4E72-BA15-D2CFD4751164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544698" y="-11530"/>
            <a:ext cx="4096934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FF5310-624E-49BA-9C55-4722CE3479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6" descr="TogetherSwirl_Upper.png">
            <a:extLst>
              <a:ext uri="{FF2B5EF4-FFF2-40B4-BE49-F238E27FC236}">
                <a16:creationId xmlns:a16="http://schemas.microsoft.com/office/drawing/2014/main" id="{7D65280D-C27D-985F-FECF-1C454FC855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7479"/>
          <a:stretch>
            <a:fillRect/>
          </a:stretch>
        </p:blipFill>
        <p:spPr bwMode="auto">
          <a:xfrm>
            <a:off x="0" y="0"/>
            <a:ext cx="99060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TogetherSwirl_Lower.png">
            <a:extLst>
              <a:ext uri="{FF2B5EF4-FFF2-40B4-BE49-F238E27FC236}">
                <a16:creationId xmlns:a16="http://schemas.microsoft.com/office/drawing/2014/main" id="{D56ED155-32F1-61DB-7D34-13C11676312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9738"/>
            <a:ext cx="9906000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9425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- Perso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9">
            <a:extLst>
              <a:ext uri="{FF2B5EF4-FFF2-40B4-BE49-F238E27FC236}">
                <a16:creationId xmlns:a16="http://schemas.microsoft.com/office/drawing/2014/main" id="{FD893C01-F896-4EE2-8BEC-A7F6DEA4922C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7DE8DD5-3017-4769-BE9E-7A3E39ACF5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2752" y="1628775"/>
            <a:ext cx="5723804" cy="432050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 marL="180975" indent="-180975">
              <a:buFont typeface="Segoe UI" panose="020B0502040204020203" pitchFamily="34" charset="0"/>
              <a:buChar char="-"/>
              <a:defRPr/>
            </a:lvl2pPr>
            <a:lvl3pPr marL="360363" indent="-179388"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4A6B8F-5B74-4719-BDE4-585A5D382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BF08768-FFAA-44A9-A79E-8692DB59AC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126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- Perso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9">
            <a:extLst>
              <a:ext uri="{FF2B5EF4-FFF2-40B4-BE49-F238E27FC236}">
                <a16:creationId xmlns:a16="http://schemas.microsoft.com/office/drawing/2014/main" id="{FD893C01-F896-4EE2-8BEC-A7F6DEA4922C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7DE8DD5-3017-4769-BE9E-7A3E39ACF5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2752" y="1628775"/>
            <a:ext cx="2880000" cy="4321175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+mn-lt"/>
              </a:defRPr>
            </a:lvl1pPr>
            <a:lvl2pPr marL="180975" indent="-180975">
              <a:buFont typeface="Segoe UI" panose="020B0502040204020203" pitchFamily="34" charset="0"/>
              <a:buChar char="-"/>
              <a:defRPr sz="1600"/>
            </a:lvl2pPr>
            <a:lvl3pPr marL="360363" indent="-179388">
              <a:defRPr sz="1400"/>
            </a:lvl3pPr>
            <a:lvl4pPr>
              <a:defRPr sz="1200"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AAE07D3-2C4E-45A1-93E3-1D9592702A1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3786661" y="1628775"/>
            <a:ext cx="2880000" cy="4321175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+mn-lt"/>
              </a:defRPr>
            </a:lvl1pPr>
            <a:lvl2pPr marL="180975" indent="-180975">
              <a:buFont typeface="Segoe UI" panose="020B0502040204020203" pitchFamily="34" charset="0"/>
              <a:buChar char="-"/>
              <a:defRPr sz="1600"/>
            </a:lvl2pPr>
            <a:lvl3pPr marL="360363" indent="-179388">
              <a:defRPr sz="1400"/>
            </a:lvl3pPr>
            <a:lvl4pPr>
              <a:defRPr sz="1200"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C84E7E2-0ECC-486D-B5D0-EBAFA80B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80EA5C-F66A-4E8C-9440-22A47C87E4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71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- Key 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9">
            <a:extLst>
              <a:ext uri="{FF2B5EF4-FFF2-40B4-BE49-F238E27FC236}">
                <a16:creationId xmlns:a16="http://schemas.microsoft.com/office/drawing/2014/main" id="{166B9228-8DE1-4A1A-8F59-2FE4BFEC4E9D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AE9E5D4-DD63-4587-BACB-063BD43013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2752" y="1628775"/>
            <a:ext cx="5580368" cy="432117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 marL="180975" indent="-180975">
              <a:buFont typeface="Segoe UI" panose="020B0502040204020203" pitchFamily="34" charset="0"/>
              <a:buChar char="-"/>
              <a:defRPr/>
            </a:lvl2pPr>
            <a:lvl3pPr marL="360363" indent="-179388"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8" name="Freeform 18">
            <a:extLst>
              <a:ext uri="{FF2B5EF4-FFF2-40B4-BE49-F238E27FC236}">
                <a16:creationId xmlns:a16="http://schemas.microsoft.com/office/drawing/2014/main" id="{42BB8D43-29EF-45E8-91E2-E435F9F093F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4009" y="1797084"/>
            <a:ext cx="350281" cy="371247"/>
          </a:xfrm>
          <a:custGeom>
            <a:avLst/>
            <a:gdLst>
              <a:gd name="T0" fmla="*/ 1369 w 1654"/>
              <a:gd name="T1" fmla="*/ 1753 h 1753"/>
              <a:gd name="T2" fmla="*/ 95 w 1654"/>
              <a:gd name="T3" fmla="*/ 0 h 1753"/>
              <a:gd name="T4" fmla="*/ 190 w 1654"/>
              <a:gd name="T5" fmla="*/ 0 h 1753"/>
              <a:gd name="T6" fmla="*/ 1464 w 1654"/>
              <a:gd name="T7" fmla="*/ 1753 h 1753"/>
              <a:gd name="T8" fmla="*/ 190 w 1654"/>
              <a:gd name="T9" fmla="*/ 0 h 1753"/>
              <a:gd name="T10" fmla="*/ 1500 w 1654"/>
              <a:gd name="T11" fmla="*/ 1753 h 1753"/>
              <a:gd name="T12" fmla="*/ 344 w 1654"/>
              <a:gd name="T13" fmla="*/ 0 h 1753"/>
              <a:gd name="T14" fmla="*/ 0 w 1654"/>
              <a:gd name="T15" fmla="*/ 0 h 1753"/>
              <a:gd name="T16" fmla="*/ 0 w 1654"/>
              <a:gd name="T17" fmla="*/ 1753 h 1753"/>
              <a:gd name="T18" fmla="*/ 637 w 1654"/>
              <a:gd name="T19" fmla="*/ 920 h 1753"/>
              <a:gd name="T20" fmla="*/ 95 w 1654"/>
              <a:gd name="T21" fmla="*/ 1753 h 1753"/>
              <a:gd name="T22" fmla="*/ 686 w 1654"/>
              <a:gd name="T23" fmla="*/ 987 h 1753"/>
              <a:gd name="T24" fmla="*/ 190 w 1654"/>
              <a:gd name="T25" fmla="*/ 1753 h 1753"/>
              <a:gd name="T26" fmla="*/ 732 w 1654"/>
              <a:gd name="T27" fmla="*/ 1057 h 1753"/>
              <a:gd name="T28" fmla="*/ 285 w 1654"/>
              <a:gd name="T29" fmla="*/ 1753 h 1753"/>
              <a:gd name="T30" fmla="*/ 781 w 1654"/>
              <a:gd name="T31" fmla="*/ 1124 h 1753"/>
              <a:gd name="T32" fmla="*/ 380 w 1654"/>
              <a:gd name="T33" fmla="*/ 1753 h 1753"/>
              <a:gd name="T34" fmla="*/ 827 w 1654"/>
              <a:gd name="T35" fmla="*/ 1194 h 1753"/>
              <a:gd name="T36" fmla="*/ 1274 w 1654"/>
              <a:gd name="T37" fmla="*/ 1753 h 1753"/>
              <a:gd name="T38" fmla="*/ 0 w 1654"/>
              <a:gd name="T39" fmla="*/ 0 h 1753"/>
              <a:gd name="T40" fmla="*/ 1597 w 1654"/>
              <a:gd name="T41" fmla="*/ 0 h 1753"/>
              <a:gd name="T42" fmla="*/ 1000 w 1654"/>
              <a:gd name="T43" fmla="*/ 808 h 1753"/>
              <a:gd name="T44" fmla="*/ 1500 w 1654"/>
              <a:gd name="T45" fmla="*/ 0 h 1753"/>
              <a:gd name="T46" fmla="*/ 951 w 1654"/>
              <a:gd name="T47" fmla="*/ 741 h 1753"/>
              <a:gd name="T48" fmla="*/ 1405 w 1654"/>
              <a:gd name="T49" fmla="*/ 0 h 1753"/>
              <a:gd name="T50" fmla="*/ 905 w 1654"/>
              <a:gd name="T51" fmla="*/ 671 h 1753"/>
              <a:gd name="T52" fmla="*/ 1310 w 1654"/>
              <a:gd name="T53" fmla="*/ 0 h 1753"/>
              <a:gd name="T54" fmla="*/ 857 w 1654"/>
              <a:gd name="T55" fmla="*/ 603 h 1753"/>
              <a:gd name="T56" fmla="*/ 1215 w 1654"/>
              <a:gd name="T57" fmla="*/ 0 h 1753"/>
              <a:gd name="T58" fmla="*/ 439 w 1654"/>
              <a:gd name="T59" fmla="*/ 0 h 1753"/>
              <a:gd name="T60" fmla="*/ 1597 w 1654"/>
              <a:gd name="T61" fmla="*/ 1753 h 1753"/>
              <a:gd name="T62" fmla="*/ 1046 w 1654"/>
              <a:gd name="T63" fmla="*/ 878 h 1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654" h="1753">
                <a:moveTo>
                  <a:pt x="154" y="0"/>
                </a:moveTo>
                <a:lnTo>
                  <a:pt x="1369" y="1753"/>
                </a:lnTo>
                <a:lnTo>
                  <a:pt x="1310" y="1753"/>
                </a:lnTo>
                <a:lnTo>
                  <a:pt x="95" y="0"/>
                </a:lnTo>
                <a:lnTo>
                  <a:pt x="154" y="0"/>
                </a:lnTo>
                <a:close/>
                <a:moveTo>
                  <a:pt x="190" y="0"/>
                </a:moveTo>
                <a:lnTo>
                  <a:pt x="1405" y="1753"/>
                </a:lnTo>
                <a:lnTo>
                  <a:pt x="1464" y="1753"/>
                </a:lnTo>
                <a:lnTo>
                  <a:pt x="249" y="0"/>
                </a:lnTo>
                <a:lnTo>
                  <a:pt x="190" y="0"/>
                </a:lnTo>
                <a:close/>
                <a:moveTo>
                  <a:pt x="285" y="0"/>
                </a:moveTo>
                <a:lnTo>
                  <a:pt x="1500" y="1753"/>
                </a:lnTo>
                <a:lnTo>
                  <a:pt x="1559" y="1753"/>
                </a:lnTo>
                <a:lnTo>
                  <a:pt x="344" y="0"/>
                </a:lnTo>
                <a:lnTo>
                  <a:pt x="285" y="0"/>
                </a:lnTo>
                <a:close/>
                <a:moveTo>
                  <a:pt x="0" y="0"/>
                </a:moveTo>
                <a:lnTo>
                  <a:pt x="608" y="878"/>
                </a:lnTo>
                <a:lnTo>
                  <a:pt x="0" y="1753"/>
                </a:lnTo>
                <a:lnTo>
                  <a:pt x="59" y="1753"/>
                </a:lnTo>
                <a:lnTo>
                  <a:pt x="637" y="920"/>
                </a:lnTo>
                <a:lnTo>
                  <a:pt x="656" y="945"/>
                </a:lnTo>
                <a:lnTo>
                  <a:pt x="95" y="1753"/>
                </a:lnTo>
                <a:lnTo>
                  <a:pt x="154" y="1753"/>
                </a:lnTo>
                <a:lnTo>
                  <a:pt x="686" y="987"/>
                </a:lnTo>
                <a:lnTo>
                  <a:pt x="703" y="1015"/>
                </a:lnTo>
                <a:lnTo>
                  <a:pt x="190" y="1753"/>
                </a:lnTo>
                <a:lnTo>
                  <a:pt x="249" y="1753"/>
                </a:lnTo>
                <a:lnTo>
                  <a:pt x="732" y="1057"/>
                </a:lnTo>
                <a:lnTo>
                  <a:pt x="751" y="1082"/>
                </a:lnTo>
                <a:lnTo>
                  <a:pt x="285" y="1753"/>
                </a:lnTo>
                <a:lnTo>
                  <a:pt x="344" y="1753"/>
                </a:lnTo>
                <a:lnTo>
                  <a:pt x="781" y="1124"/>
                </a:lnTo>
                <a:lnTo>
                  <a:pt x="797" y="1152"/>
                </a:lnTo>
                <a:lnTo>
                  <a:pt x="380" y="1753"/>
                </a:lnTo>
                <a:lnTo>
                  <a:pt x="439" y="1753"/>
                </a:lnTo>
                <a:lnTo>
                  <a:pt x="827" y="1194"/>
                </a:lnTo>
                <a:lnTo>
                  <a:pt x="1215" y="1753"/>
                </a:lnTo>
                <a:lnTo>
                  <a:pt x="1274" y="1753"/>
                </a:lnTo>
                <a:lnTo>
                  <a:pt x="59" y="0"/>
                </a:lnTo>
                <a:lnTo>
                  <a:pt x="0" y="0"/>
                </a:lnTo>
                <a:close/>
                <a:moveTo>
                  <a:pt x="1654" y="0"/>
                </a:moveTo>
                <a:lnTo>
                  <a:pt x="1597" y="0"/>
                </a:lnTo>
                <a:lnTo>
                  <a:pt x="1017" y="835"/>
                </a:lnTo>
                <a:lnTo>
                  <a:pt x="1000" y="808"/>
                </a:lnTo>
                <a:lnTo>
                  <a:pt x="1559" y="0"/>
                </a:lnTo>
                <a:lnTo>
                  <a:pt x="1500" y="0"/>
                </a:lnTo>
                <a:lnTo>
                  <a:pt x="970" y="766"/>
                </a:lnTo>
                <a:lnTo>
                  <a:pt x="951" y="741"/>
                </a:lnTo>
                <a:lnTo>
                  <a:pt x="1464" y="0"/>
                </a:lnTo>
                <a:lnTo>
                  <a:pt x="1405" y="0"/>
                </a:lnTo>
                <a:lnTo>
                  <a:pt x="922" y="698"/>
                </a:lnTo>
                <a:lnTo>
                  <a:pt x="905" y="671"/>
                </a:lnTo>
                <a:lnTo>
                  <a:pt x="1369" y="0"/>
                </a:lnTo>
                <a:lnTo>
                  <a:pt x="1310" y="0"/>
                </a:lnTo>
                <a:lnTo>
                  <a:pt x="876" y="629"/>
                </a:lnTo>
                <a:lnTo>
                  <a:pt x="857" y="603"/>
                </a:lnTo>
                <a:lnTo>
                  <a:pt x="1274" y="0"/>
                </a:lnTo>
                <a:lnTo>
                  <a:pt x="1215" y="0"/>
                </a:lnTo>
                <a:lnTo>
                  <a:pt x="827" y="561"/>
                </a:lnTo>
                <a:lnTo>
                  <a:pt x="439" y="0"/>
                </a:lnTo>
                <a:lnTo>
                  <a:pt x="380" y="0"/>
                </a:lnTo>
                <a:lnTo>
                  <a:pt x="1597" y="1753"/>
                </a:lnTo>
                <a:lnTo>
                  <a:pt x="1654" y="1753"/>
                </a:lnTo>
                <a:lnTo>
                  <a:pt x="1046" y="878"/>
                </a:lnTo>
                <a:lnTo>
                  <a:pt x="165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3396BCE-638F-4DFA-A741-84FAC4E52430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645188" y="2276480"/>
            <a:ext cx="1728192" cy="371248"/>
          </a:xfrm>
        </p:spPr>
        <p:txBody>
          <a:bodyPr anchor="t"/>
          <a:lstStyle>
            <a:lvl1pPr>
              <a:defRPr sz="2400">
                <a:solidFill>
                  <a:schemeClr val="bg1"/>
                </a:solidFill>
                <a:latin typeface="+mn-lt"/>
              </a:defRPr>
            </a:lvl1pPr>
            <a:lvl2pPr marL="179388" indent="-179388">
              <a:spcBef>
                <a:spcPts val="60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2pPr>
            <a:lvl3pPr marL="360363" indent="-179388"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CCDCE74-4ABC-423B-9111-2B772391248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645188" y="2916516"/>
            <a:ext cx="1728192" cy="2132664"/>
          </a:xfrm>
        </p:spPr>
        <p:txBody>
          <a:bodyPr>
            <a:normAutofit/>
          </a:bodyPr>
          <a:lstStyle>
            <a:lvl1pPr marL="177800" indent="-177800">
              <a:lnSpc>
                <a:spcPct val="90000"/>
              </a:lnSpc>
              <a:spcBef>
                <a:spcPts val="800"/>
              </a:spcBef>
              <a:buClr>
                <a:schemeClr val="bg1"/>
              </a:buClr>
              <a:buFont typeface="Segoe UI" panose="020B0502040204020203" pitchFamily="34" charset="0"/>
              <a:buChar char="-"/>
              <a:defRPr sz="1400">
                <a:solidFill>
                  <a:schemeClr val="bg1"/>
                </a:solidFill>
                <a:latin typeface="+mn-lt"/>
              </a:defRPr>
            </a:lvl1pPr>
            <a:lvl2pPr marL="179388" indent="-179388">
              <a:lnSpc>
                <a:spcPct val="90000"/>
              </a:lnSpc>
              <a:buClr>
                <a:schemeClr val="bg1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2pPr>
            <a:lvl3pPr marL="179388" indent="-179388">
              <a:lnSpc>
                <a:spcPct val="90000"/>
              </a:lnSpc>
              <a:buClr>
                <a:schemeClr val="bg1"/>
              </a:buClr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3pPr>
            <a:lvl4pPr marL="179388" indent="-179388">
              <a:buClr>
                <a:schemeClr val="bg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A527310-2551-4310-83C8-D73128AEC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DFDB4A9-11CE-4A19-B969-ABF767A47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123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- Key 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>
            <a:extLst>
              <a:ext uri="{FF2B5EF4-FFF2-40B4-BE49-F238E27FC236}">
                <a16:creationId xmlns:a16="http://schemas.microsoft.com/office/drawing/2014/main" id="{CCD79ECE-A6C0-4655-B944-92542991831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AE9E5D4-DD63-4587-BACB-063BD43013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2752" y="1628775"/>
            <a:ext cx="2592000" cy="4325664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  <a:latin typeface="+mn-lt"/>
              </a:defRPr>
            </a:lvl1pPr>
            <a:lvl2pPr marL="180975" indent="-180975">
              <a:buFont typeface="Segoe UI" panose="020B0502040204020203" pitchFamily="34" charset="0"/>
              <a:buChar char="-"/>
              <a:defRPr sz="1600"/>
            </a:lvl2pPr>
            <a:lvl3pPr marL="360363" indent="-179388">
              <a:defRPr sz="1400"/>
            </a:lvl3pPr>
            <a:lvl4pPr>
              <a:defRPr sz="1200"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3A009F3-07D8-4FBD-B56A-F8D84D516D51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3440832" y="1624286"/>
            <a:ext cx="2592000" cy="4325664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  <a:latin typeface="+mn-lt"/>
              </a:defRPr>
            </a:lvl1pPr>
            <a:lvl2pPr marL="180975" indent="-180975">
              <a:buFont typeface="Segoe UI" panose="020B0502040204020203" pitchFamily="34" charset="0"/>
              <a:buChar char="-"/>
              <a:defRPr sz="1600"/>
            </a:lvl2pPr>
            <a:lvl3pPr marL="360363" indent="-179388">
              <a:defRPr sz="1400"/>
            </a:lvl3pPr>
            <a:lvl4pPr>
              <a:defRPr sz="1200"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680C6BFD-364B-4607-8BDD-309EDEF6F0F0}"/>
              </a:ext>
            </a:extLst>
          </p:cNvPr>
          <p:cNvSpPr/>
          <p:nvPr userDrawn="1"/>
        </p:nvSpPr>
        <p:spPr>
          <a:xfrm>
            <a:off x="6285563" y="1631437"/>
            <a:ext cx="3168000" cy="3636000"/>
          </a:xfrm>
          <a:prstGeom prst="homePlate">
            <a:avLst>
              <a:gd name="adj" fmla="val 3977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4" name="Freeform 18">
            <a:extLst>
              <a:ext uri="{FF2B5EF4-FFF2-40B4-BE49-F238E27FC236}">
                <a16:creationId xmlns:a16="http://schemas.microsoft.com/office/drawing/2014/main" id="{1EE12301-61ED-4B10-81AD-EF841D23C597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4009" y="1797084"/>
            <a:ext cx="350281" cy="371247"/>
          </a:xfrm>
          <a:custGeom>
            <a:avLst/>
            <a:gdLst>
              <a:gd name="T0" fmla="*/ 1369 w 1654"/>
              <a:gd name="T1" fmla="*/ 1753 h 1753"/>
              <a:gd name="T2" fmla="*/ 95 w 1654"/>
              <a:gd name="T3" fmla="*/ 0 h 1753"/>
              <a:gd name="T4" fmla="*/ 190 w 1654"/>
              <a:gd name="T5" fmla="*/ 0 h 1753"/>
              <a:gd name="T6" fmla="*/ 1464 w 1654"/>
              <a:gd name="T7" fmla="*/ 1753 h 1753"/>
              <a:gd name="T8" fmla="*/ 190 w 1654"/>
              <a:gd name="T9" fmla="*/ 0 h 1753"/>
              <a:gd name="T10" fmla="*/ 1500 w 1654"/>
              <a:gd name="T11" fmla="*/ 1753 h 1753"/>
              <a:gd name="T12" fmla="*/ 344 w 1654"/>
              <a:gd name="T13" fmla="*/ 0 h 1753"/>
              <a:gd name="T14" fmla="*/ 0 w 1654"/>
              <a:gd name="T15" fmla="*/ 0 h 1753"/>
              <a:gd name="T16" fmla="*/ 0 w 1654"/>
              <a:gd name="T17" fmla="*/ 1753 h 1753"/>
              <a:gd name="T18" fmla="*/ 637 w 1654"/>
              <a:gd name="T19" fmla="*/ 920 h 1753"/>
              <a:gd name="T20" fmla="*/ 95 w 1654"/>
              <a:gd name="T21" fmla="*/ 1753 h 1753"/>
              <a:gd name="T22" fmla="*/ 686 w 1654"/>
              <a:gd name="T23" fmla="*/ 987 h 1753"/>
              <a:gd name="T24" fmla="*/ 190 w 1654"/>
              <a:gd name="T25" fmla="*/ 1753 h 1753"/>
              <a:gd name="T26" fmla="*/ 732 w 1654"/>
              <a:gd name="T27" fmla="*/ 1057 h 1753"/>
              <a:gd name="T28" fmla="*/ 285 w 1654"/>
              <a:gd name="T29" fmla="*/ 1753 h 1753"/>
              <a:gd name="T30" fmla="*/ 781 w 1654"/>
              <a:gd name="T31" fmla="*/ 1124 h 1753"/>
              <a:gd name="T32" fmla="*/ 380 w 1654"/>
              <a:gd name="T33" fmla="*/ 1753 h 1753"/>
              <a:gd name="T34" fmla="*/ 827 w 1654"/>
              <a:gd name="T35" fmla="*/ 1194 h 1753"/>
              <a:gd name="T36" fmla="*/ 1274 w 1654"/>
              <a:gd name="T37" fmla="*/ 1753 h 1753"/>
              <a:gd name="T38" fmla="*/ 0 w 1654"/>
              <a:gd name="T39" fmla="*/ 0 h 1753"/>
              <a:gd name="T40" fmla="*/ 1597 w 1654"/>
              <a:gd name="T41" fmla="*/ 0 h 1753"/>
              <a:gd name="T42" fmla="*/ 1000 w 1654"/>
              <a:gd name="T43" fmla="*/ 808 h 1753"/>
              <a:gd name="T44" fmla="*/ 1500 w 1654"/>
              <a:gd name="T45" fmla="*/ 0 h 1753"/>
              <a:gd name="T46" fmla="*/ 951 w 1654"/>
              <a:gd name="T47" fmla="*/ 741 h 1753"/>
              <a:gd name="T48" fmla="*/ 1405 w 1654"/>
              <a:gd name="T49" fmla="*/ 0 h 1753"/>
              <a:gd name="T50" fmla="*/ 905 w 1654"/>
              <a:gd name="T51" fmla="*/ 671 h 1753"/>
              <a:gd name="T52" fmla="*/ 1310 w 1654"/>
              <a:gd name="T53" fmla="*/ 0 h 1753"/>
              <a:gd name="T54" fmla="*/ 857 w 1654"/>
              <a:gd name="T55" fmla="*/ 603 h 1753"/>
              <a:gd name="T56" fmla="*/ 1215 w 1654"/>
              <a:gd name="T57" fmla="*/ 0 h 1753"/>
              <a:gd name="T58" fmla="*/ 439 w 1654"/>
              <a:gd name="T59" fmla="*/ 0 h 1753"/>
              <a:gd name="T60" fmla="*/ 1597 w 1654"/>
              <a:gd name="T61" fmla="*/ 1753 h 1753"/>
              <a:gd name="T62" fmla="*/ 1046 w 1654"/>
              <a:gd name="T63" fmla="*/ 878 h 1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654" h="1753">
                <a:moveTo>
                  <a:pt x="154" y="0"/>
                </a:moveTo>
                <a:lnTo>
                  <a:pt x="1369" y="1753"/>
                </a:lnTo>
                <a:lnTo>
                  <a:pt x="1310" y="1753"/>
                </a:lnTo>
                <a:lnTo>
                  <a:pt x="95" y="0"/>
                </a:lnTo>
                <a:lnTo>
                  <a:pt x="154" y="0"/>
                </a:lnTo>
                <a:close/>
                <a:moveTo>
                  <a:pt x="190" y="0"/>
                </a:moveTo>
                <a:lnTo>
                  <a:pt x="1405" y="1753"/>
                </a:lnTo>
                <a:lnTo>
                  <a:pt x="1464" y="1753"/>
                </a:lnTo>
                <a:lnTo>
                  <a:pt x="249" y="0"/>
                </a:lnTo>
                <a:lnTo>
                  <a:pt x="190" y="0"/>
                </a:lnTo>
                <a:close/>
                <a:moveTo>
                  <a:pt x="285" y="0"/>
                </a:moveTo>
                <a:lnTo>
                  <a:pt x="1500" y="1753"/>
                </a:lnTo>
                <a:lnTo>
                  <a:pt x="1559" y="1753"/>
                </a:lnTo>
                <a:lnTo>
                  <a:pt x="344" y="0"/>
                </a:lnTo>
                <a:lnTo>
                  <a:pt x="285" y="0"/>
                </a:lnTo>
                <a:close/>
                <a:moveTo>
                  <a:pt x="0" y="0"/>
                </a:moveTo>
                <a:lnTo>
                  <a:pt x="608" y="878"/>
                </a:lnTo>
                <a:lnTo>
                  <a:pt x="0" y="1753"/>
                </a:lnTo>
                <a:lnTo>
                  <a:pt x="59" y="1753"/>
                </a:lnTo>
                <a:lnTo>
                  <a:pt x="637" y="920"/>
                </a:lnTo>
                <a:lnTo>
                  <a:pt x="656" y="945"/>
                </a:lnTo>
                <a:lnTo>
                  <a:pt x="95" y="1753"/>
                </a:lnTo>
                <a:lnTo>
                  <a:pt x="154" y="1753"/>
                </a:lnTo>
                <a:lnTo>
                  <a:pt x="686" y="987"/>
                </a:lnTo>
                <a:lnTo>
                  <a:pt x="703" y="1015"/>
                </a:lnTo>
                <a:lnTo>
                  <a:pt x="190" y="1753"/>
                </a:lnTo>
                <a:lnTo>
                  <a:pt x="249" y="1753"/>
                </a:lnTo>
                <a:lnTo>
                  <a:pt x="732" y="1057"/>
                </a:lnTo>
                <a:lnTo>
                  <a:pt x="751" y="1082"/>
                </a:lnTo>
                <a:lnTo>
                  <a:pt x="285" y="1753"/>
                </a:lnTo>
                <a:lnTo>
                  <a:pt x="344" y="1753"/>
                </a:lnTo>
                <a:lnTo>
                  <a:pt x="781" y="1124"/>
                </a:lnTo>
                <a:lnTo>
                  <a:pt x="797" y="1152"/>
                </a:lnTo>
                <a:lnTo>
                  <a:pt x="380" y="1753"/>
                </a:lnTo>
                <a:lnTo>
                  <a:pt x="439" y="1753"/>
                </a:lnTo>
                <a:lnTo>
                  <a:pt x="827" y="1194"/>
                </a:lnTo>
                <a:lnTo>
                  <a:pt x="1215" y="1753"/>
                </a:lnTo>
                <a:lnTo>
                  <a:pt x="1274" y="1753"/>
                </a:lnTo>
                <a:lnTo>
                  <a:pt x="59" y="0"/>
                </a:lnTo>
                <a:lnTo>
                  <a:pt x="0" y="0"/>
                </a:lnTo>
                <a:close/>
                <a:moveTo>
                  <a:pt x="1654" y="0"/>
                </a:moveTo>
                <a:lnTo>
                  <a:pt x="1597" y="0"/>
                </a:lnTo>
                <a:lnTo>
                  <a:pt x="1017" y="835"/>
                </a:lnTo>
                <a:lnTo>
                  <a:pt x="1000" y="808"/>
                </a:lnTo>
                <a:lnTo>
                  <a:pt x="1559" y="0"/>
                </a:lnTo>
                <a:lnTo>
                  <a:pt x="1500" y="0"/>
                </a:lnTo>
                <a:lnTo>
                  <a:pt x="970" y="766"/>
                </a:lnTo>
                <a:lnTo>
                  <a:pt x="951" y="741"/>
                </a:lnTo>
                <a:lnTo>
                  <a:pt x="1464" y="0"/>
                </a:lnTo>
                <a:lnTo>
                  <a:pt x="1405" y="0"/>
                </a:lnTo>
                <a:lnTo>
                  <a:pt x="922" y="698"/>
                </a:lnTo>
                <a:lnTo>
                  <a:pt x="905" y="671"/>
                </a:lnTo>
                <a:lnTo>
                  <a:pt x="1369" y="0"/>
                </a:lnTo>
                <a:lnTo>
                  <a:pt x="1310" y="0"/>
                </a:lnTo>
                <a:lnTo>
                  <a:pt x="876" y="629"/>
                </a:lnTo>
                <a:lnTo>
                  <a:pt x="857" y="603"/>
                </a:lnTo>
                <a:lnTo>
                  <a:pt x="1274" y="0"/>
                </a:lnTo>
                <a:lnTo>
                  <a:pt x="1215" y="0"/>
                </a:lnTo>
                <a:lnTo>
                  <a:pt x="827" y="561"/>
                </a:lnTo>
                <a:lnTo>
                  <a:pt x="439" y="0"/>
                </a:lnTo>
                <a:lnTo>
                  <a:pt x="380" y="0"/>
                </a:lnTo>
                <a:lnTo>
                  <a:pt x="1597" y="1753"/>
                </a:lnTo>
                <a:lnTo>
                  <a:pt x="1654" y="1753"/>
                </a:lnTo>
                <a:lnTo>
                  <a:pt x="1046" y="878"/>
                </a:lnTo>
                <a:lnTo>
                  <a:pt x="165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1E2EDFE-BA25-437B-9526-9BDC64ED1358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645188" y="2276480"/>
            <a:ext cx="1728192" cy="371248"/>
          </a:xfrm>
        </p:spPr>
        <p:txBody>
          <a:bodyPr anchor="t"/>
          <a:lstStyle>
            <a:lvl1pPr>
              <a:defRPr sz="2400">
                <a:solidFill>
                  <a:schemeClr val="bg1"/>
                </a:solidFill>
                <a:latin typeface="+mn-lt"/>
              </a:defRPr>
            </a:lvl1pPr>
            <a:lvl2pPr marL="179388" indent="-179388">
              <a:spcBef>
                <a:spcPts val="60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2pPr>
            <a:lvl3pPr marL="360363" indent="-179388"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D1C1CCF-B128-473E-AB77-45F800798B5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645188" y="2916516"/>
            <a:ext cx="1728192" cy="2132664"/>
          </a:xfrm>
        </p:spPr>
        <p:txBody>
          <a:bodyPr>
            <a:normAutofit/>
          </a:bodyPr>
          <a:lstStyle>
            <a:lvl1pPr marL="179388" indent="-179388">
              <a:lnSpc>
                <a:spcPct val="90000"/>
              </a:lnSpc>
              <a:spcBef>
                <a:spcPts val="800"/>
              </a:spcBef>
              <a:buClr>
                <a:schemeClr val="bg1"/>
              </a:buClr>
              <a:buFont typeface="Segoe UI" panose="020B0502040204020203" pitchFamily="34" charset="0"/>
              <a:buChar char="-"/>
              <a:defRPr sz="1400">
                <a:solidFill>
                  <a:schemeClr val="bg1"/>
                </a:solidFill>
                <a:latin typeface="+mn-lt"/>
              </a:defRPr>
            </a:lvl1pPr>
            <a:lvl2pPr marL="179388" indent="-179388">
              <a:lnSpc>
                <a:spcPct val="90000"/>
              </a:lnSpc>
              <a:buClr>
                <a:schemeClr val="bg1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2pPr>
            <a:lvl3pPr marL="179388" indent="-179388">
              <a:lnSpc>
                <a:spcPct val="90000"/>
              </a:lnSpc>
              <a:buClr>
                <a:schemeClr val="bg1"/>
              </a:buClr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3pPr>
            <a:lvl4pPr marL="179388" indent="-179388">
              <a:buClr>
                <a:schemeClr val="bg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76C02F-C05D-40C3-A290-FE313026227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61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evron Bulletpoints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">
            <a:extLst>
              <a:ext uri="{FF2B5EF4-FFF2-40B4-BE49-F238E27FC236}">
                <a16:creationId xmlns:a16="http://schemas.microsoft.com/office/drawing/2014/main" id="{B79084DE-11EC-42CD-B8BB-A3D664B0448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2752" y="1628775"/>
            <a:ext cx="9000811" cy="4321175"/>
          </a:xfrm>
        </p:spPr>
        <p:txBody>
          <a:bodyPr/>
          <a:lstStyle>
            <a:lvl1pPr marL="342900" indent="-342900">
              <a:spcBef>
                <a:spcPts val="1200"/>
              </a:spcBef>
              <a:spcAft>
                <a:spcPts val="600"/>
              </a:spcAft>
              <a:buFontTx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1pPr>
            <a:lvl2pPr marL="715963" indent="-357188">
              <a:spcBef>
                <a:spcPts val="1200"/>
              </a:spcBef>
              <a:buFontTx/>
              <a:buBlip>
                <a:blip r:embed="rId2"/>
              </a:buBlip>
              <a:defRPr/>
            </a:lvl2pPr>
            <a:lvl3pPr marL="987425" indent="-271463">
              <a:spcBef>
                <a:spcPts val="1000"/>
              </a:spcBef>
              <a:buFontTx/>
              <a:buBlip>
                <a:blip r:embed="rId2"/>
              </a:buBlip>
              <a:defRPr/>
            </a:lvl3pPr>
            <a:lvl4pPr marL="1257300" indent="-269875">
              <a:spcBef>
                <a:spcPts val="800"/>
              </a:spcBef>
              <a:buFontTx/>
              <a:buBlip>
                <a:blip r:embed="rId2"/>
              </a:buBlip>
              <a:defRPr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DEDA209-EE44-465C-842A-5E510313A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AEEE00-827C-4CE8-AF6F-E64EAC6591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3318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evron Bulletpoin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">
            <a:extLst>
              <a:ext uri="{FF2B5EF4-FFF2-40B4-BE49-F238E27FC236}">
                <a16:creationId xmlns:a16="http://schemas.microsoft.com/office/drawing/2014/main" id="{B79084DE-11EC-42CD-B8BB-A3D664B0448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2438" y="1628775"/>
            <a:ext cx="4284662" cy="4321175"/>
          </a:xfrm>
        </p:spPr>
        <p:txBody>
          <a:bodyPr/>
          <a:lstStyle>
            <a:lvl1pPr marL="342900" indent="-342900">
              <a:spcBef>
                <a:spcPts val="1200"/>
              </a:spcBef>
              <a:spcAft>
                <a:spcPts val="600"/>
              </a:spcAft>
              <a:buFontTx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1pPr>
            <a:lvl2pPr marL="715963" indent="-357188">
              <a:spcBef>
                <a:spcPts val="1200"/>
              </a:spcBef>
              <a:buFontTx/>
              <a:buBlip>
                <a:blip r:embed="rId2"/>
              </a:buBlip>
              <a:defRPr/>
            </a:lvl2pPr>
            <a:lvl3pPr marL="987425" indent="-271463">
              <a:spcBef>
                <a:spcPts val="1000"/>
              </a:spcBef>
              <a:buFontTx/>
              <a:buBlip>
                <a:blip r:embed="rId2"/>
              </a:buBlip>
              <a:defRPr/>
            </a:lvl3pPr>
            <a:lvl4pPr marL="1257300" indent="-269875">
              <a:spcBef>
                <a:spcPts val="800"/>
              </a:spcBef>
              <a:buFontTx/>
              <a:buBlip>
                <a:blip r:embed="rId2"/>
              </a:buBlip>
              <a:defRPr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A39FFCC-6E20-47B0-A912-91B266F3CAA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5168900" y="1628775"/>
            <a:ext cx="4284663" cy="4320505"/>
          </a:xfrm>
        </p:spPr>
        <p:txBody>
          <a:bodyPr/>
          <a:lstStyle>
            <a:lvl1pPr marL="342900" indent="-342900">
              <a:spcBef>
                <a:spcPts val="1200"/>
              </a:spcBef>
              <a:spcAft>
                <a:spcPts val="600"/>
              </a:spcAft>
              <a:buFontTx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1pPr>
            <a:lvl2pPr marL="715963" indent="-357188">
              <a:spcBef>
                <a:spcPts val="1200"/>
              </a:spcBef>
              <a:buFontTx/>
              <a:buBlip>
                <a:blip r:embed="rId2"/>
              </a:buBlip>
              <a:defRPr/>
            </a:lvl2pPr>
            <a:lvl3pPr marL="987425" indent="-271463">
              <a:spcBef>
                <a:spcPts val="1000"/>
              </a:spcBef>
              <a:buFontTx/>
              <a:buBlip>
                <a:blip r:embed="rId2"/>
              </a:buBlip>
              <a:defRPr/>
            </a:lvl3pPr>
            <a:lvl4pPr marL="1257300" indent="-269875">
              <a:spcBef>
                <a:spcPts val="800"/>
              </a:spcBef>
              <a:buFontTx/>
              <a:buBlip>
                <a:blip r:embed="rId2"/>
              </a:buBlip>
              <a:defRPr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CFF4AE-7B1F-46E6-A78D-6F77941EA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BA3D4E-2FA6-4780-AF73-F5DFD56B98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5469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 - Perso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">
            <a:extLst>
              <a:ext uri="{FF2B5EF4-FFF2-40B4-BE49-F238E27FC236}">
                <a16:creationId xmlns:a16="http://schemas.microsoft.com/office/drawing/2014/main" id="{89AB6D9D-AE17-4EE4-9E9A-E7EE56FC27B0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2751" y="1988840"/>
            <a:ext cx="6213909" cy="3961110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+mn-lt"/>
              </a:defRPr>
            </a:lvl1pPr>
            <a:lvl2pPr>
              <a:defRPr sz="1600" b="1">
                <a:latin typeface="+mn-lt"/>
              </a:defRPr>
            </a:lvl2pPr>
            <a:lvl3pPr marL="0" indent="0">
              <a:spcBef>
                <a:spcPts val="600"/>
              </a:spcBef>
              <a:buNone/>
              <a:defRPr sz="140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spcBef>
                <a:spcPts val="0"/>
              </a:spcBef>
              <a:buNone/>
              <a:defRPr lang="en-US" sz="1200" kern="1200" spc="-5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292F0B54-6C17-4337-A175-56285B1812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2752" y="1664804"/>
            <a:ext cx="436051" cy="18687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DAC5609-8C87-4534-A5BD-8FBF0132E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752" y="455815"/>
            <a:ext cx="9000811" cy="886397"/>
          </a:xfrm>
        </p:spPr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3EBBCE7-B873-45CD-852E-60A8035780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785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mage 50%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53B0224-F0A7-4367-9988-9A023FD0260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953001" y="1"/>
            <a:ext cx="4953000" cy="6858000"/>
          </a:xfrm>
          <a:solidFill>
            <a:srgbClr val="E6E6E6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4F3B2EE-5D17-4AC8-85D0-478488B6D3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2438" y="1988813"/>
            <a:ext cx="4032118" cy="3960467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 marL="180975" indent="-180975">
              <a:buFont typeface="Segoe UI" panose="020B0502040204020203" pitchFamily="34" charset="0"/>
              <a:buChar char="-"/>
              <a:defRPr/>
            </a:lvl2pPr>
            <a:lvl3pPr marL="360363" indent="-179388"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B1D4AD-4D3C-41D0-A9B8-91C27E71E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753" y="455815"/>
            <a:ext cx="4031804" cy="886397"/>
          </a:xfrm>
        </p:spPr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0171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>
            <a:extLst>
              <a:ext uri="{FF2B5EF4-FFF2-40B4-BE49-F238E27FC236}">
                <a16:creationId xmlns:a16="http://schemas.microsoft.com/office/drawing/2014/main" id="{3F2B2668-6E7C-4A21-8469-9E057B235D4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BC0AB0-67AA-4B97-9AF0-DBD3F6957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8CFE0A1-21D7-461A-A0DF-8033B2A93C0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2438" y="1628775"/>
            <a:ext cx="2873375" cy="1608138"/>
          </a:xfrm>
        </p:spPr>
        <p:txBody>
          <a:bodyPr anchor="ctr">
            <a:normAutofit/>
          </a:bodyPr>
          <a:lstStyle>
            <a:lvl1pPr algn="ctr">
              <a:defRPr lang="en-US" sz="1400"/>
            </a:lvl1pPr>
          </a:lstStyle>
          <a:p>
            <a:endParaRPr lang="en-GB" noProof="0" dirty="0"/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E9739486-EFDF-441A-8DEC-A0CC5CF148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83032" y="3621092"/>
            <a:ext cx="2873375" cy="2328862"/>
          </a:xfrm>
          <a:solidFill>
            <a:schemeClr val="accent6"/>
          </a:solidFill>
        </p:spPr>
        <p:txBody>
          <a:bodyPr lIns="108000" tIns="72000" rIns="108000" bIns="72000"/>
          <a:lstStyle>
            <a:lvl1pPr>
              <a:spcBef>
                <a:spcPts val="400"/>
              </a:spcBef>
              <a:defRPr sz="1200" b="1"/>
            </a:lvl1pPr>
            <a:lvl2pPr marL="171450" indent="-171450">
              <a:spcBef>
                <a:spcPts val="400"/>
              </a:spcBef>
              <a:buFont typeface="Segoe UI" panose="020B0502040204020203" pitchFamily="34" charset="0"/>
              <a:buChar char="-"/>
              <a:defRPr sz="1200" b="0"/>
            </a:lvl2pPr>
            <a:lvl3pPr>
              <a:spcBef>
                <a:spcPts val="400"/>
              </a:spcBef>
              <a:defRPr sz="1200"/>
            </a:lvl3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BDE4959B-B72B-4492-83FF-2A37A6406E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16312" y="1628775"/>
            <a:ext cx="5937251" cy="1608134"/>
          </a:xfrm>
          <a:noFill/>
        </p:spPr>
        <p:txBody>
          <a:bodyPr lIns="0" tIns="0" rIns="0" bIns="0" anchor="b"/>
          <a:lstStyle>
            <a:lvl1pPr>
              <a:spcBef>
                <a:spcPts val="400"/>
              </a:spcBef>
              <a:defRPr sz="1600" b="1"/>
            </a:lvl1pPr>
            <a:lvl2pPr>
              <a:spcBef>
                <a:spcPts val="200"/>
              </a:spcBef>
              <a:spcAft>
                <a:spcPts val="0"/>
              </a:spcAft>
              <a:defRPr sz="1400" b="1"/>
            </a:lvl2pPr>
            <a:lvl3pPr marL="0" indent="0">
              <a:spcBef>
                <a:spcPts val="600"/>
              </a:spcBef>
              <a:buNone/>
              <a:defRPr sz="1400"/>
            </a:lvl3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BFC5C1EC-D55D-4ED8-81E0-9EFFAA14AF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2437" y="3643280"/>
            <a:ext cx="2873375" cy="2328862"/>
          </a:xfrm>
          <a:solidFill>
            <a:schemeClr val="accent6"/>
          </a:solidFill>
        </p:spPr>
        <p:txBody>
          <a:bodyPr lIns="108000" tIns="72000" rIns="108000" bIns="72000"/>
          <a:lstStyle>
            <a:lvl1pPr>
              <a:spcBef>
                <a:spcPts val="400"/>
              </a:spcBef>
              <a:defRPr sz="1200" b="1"/>
            </a:lvl1pPr>
            <a:lvl2pPr marL="171450" indent="-171450">
              <a:spcBef>
                <a:spcPts val="400"/>
              </a:spcBef>
              <a:buFont typeface="Segoe UI" panose="020B0502040204020203" pitchFamily="34" charset="0"/>
              <a:buChar char="-"/>
              <a:defRPr sz="1200" b="0"/>
            </a:lvl2pPr>
            <a:lvl3pPr>
              <a:spcBef>
                <a:spcPts val="400"/>
              </a:spcBef>
              <a:defRPr sz="1200"/>
            </a:lvl3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15098848-8819-42FF-9856-7C940A824EE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516312" y="3632184"/>
            <a:ext cx="2873375" cy="2328862"/>
          </a:xfrm>
          <a:solidFill>
            <a:schemeClr val="accent6"/>
          </a:solidFill>
        </p:spPr>
        <p:txBody>
          <a:bodyPr lIns="108000" tIns="72000" rIns="108000" bIns="72000"/>
          <a:lstStyle>
            <a:lvl1pPr>
              <a:spcBef>
                <a:spcPts val="400"/>
              </a:spcBef>
              <a:defRPr sz="1200" b="1"/>
            </a:lvl1pPr>
            <a:lvl2pPr marL="171450" indent="-171450">
              <a:spcBef>
                <a:spcPts val="400"/>
              </a:spcBef>
              <a:buFont typeface="Segoe UI" panose="020B0502040204020203" pitchFamily="34" charset="0"/>
              <a:buChar char="-"/>
              <a:defRPr sz="1200" b="0"/>
            </a:lvl2pPr>
            <a:lvl3pPr>
              <a:spcBef>
                <a:spcPts val="400"/>
              </a:spcBef>
              <a:defRPr sz="1200"/>
            </a:lvl3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FB359D-3196-41FC-B797-D790EFBDD7B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424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9">
            <a:extLst>
              <a:ext uri="{FF2B5EF4-FFF2-40B4-BE49-F238E27FC236}">
                <a16:creationId xmlns:a16="http://schemas.microsoft.com/office/drawing/2014/main" id="{BA7BBD8D-5FC2-41CE-8A38-A7105FC69E7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2438" y="1556793"/>
            <a:ext cx="4284662" cy="4392488"/>
          </a:xfrm>
        </p:spPr>
        <p:txBody>
          <a:bodyPr/>
          <a:lstStyle>
            <a:lvl1pPr>
              <a:defRPr lang="en-GB" sz="2000" kern="1200" spc="-5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/>
            </a:lvl2pPr>
            <a:lvl3pPr marL="360363" indent="-179388"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67F13B4-2427-418F-A8CD-7CC24D80B340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5168901" y="1628775"/>
            <a:ext cx="4284662" cy="432117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 marL="180975" indent="-180975">
              <a:buFont typeface="Segoe UI" panose="020B0502040204020203" pitchFamily="34" charset="0"/>
              <a:buChar char="-"/>
              <a:defRPr/>
            </a:lvl2pPr>
            <a:lvl3pPr marL="360363" indent="-179388"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D9D5BD-F8A1-4E0D-B176-948D4FE60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3192D5D-6E6B-4890-A965-4B42B030F8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5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hort"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TogetherSwirl_Upper.png">
            <a:extLst>
              <a:ext uri="{FF2B5EF4-FFF2-40B4-BE49-F238E27FC236}">
                <a16:creationId xmlns:a16="http://schemas.microsoft.com/office/drawing/2014/main" id="{DBA0F25C-067B-ABFD-D6F5-A32F1BD37F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7479"/>
          <a:stretch>
            <a:fillRect/>
          </a:stretch>
        </p:blipFill>
        <p:spPr bwMode="auto">
          <a:xfrm>
            <a:off x="0" y="-74648"/>
            <a:ext cx="99060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TogetherSwirl_Lower.png">
            <a:extLst>
              <a:ext uri="{FF2B5EF4-FFF2-40B4-BE49-F238E27FC236}">
                <a16:creationId xmlns:a16="http://schemas.microsoft.com/office/drawing/2014/main" id="{538DC93A-4179-1609-CC30-ECD471BB2A6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7731"/>
            <a:ext cx="9906000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6EDE222-3202-6D59-3BD8-BBA869055F1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22698" y="6038095"/>
            <a:ext cx="2145978" cy="77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547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9">
            <a:extLst>
              <a:ext uri="{FF2B5EF4-FFF2-40B4-BE49-F238E27FC236}">
                <a16:creationId xmlns:a16="http://schemas.microsoft.com/office/drawing/2014/main" id="{FD893C01-F896-4EE2-8BEC-A7F6DEA4922C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AAE07D3-2C4E-45A1-93E3-1D9592702A1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2437" y="1628775"/>
            <a:ext cx="2880000" cy="4321175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+mn-lt"/>
              </a:defRPr>
            </a:lvl1pPr>
            <a:lvl2pPr marL="180975" indent="-180975">
              <a:buFont typeface="Segoe UI" panose="020B0502040204020203" pitchFamily="34" charset="0"/>
              <a:buChar char="-"/>
              <a:defRPr sz="1600"/>
            </a:lvl2pPr>
            <a:lvl3pPr marL="360363" indent="-179388">
              <a:defRPr sz="1400"/>
            </a:lvl3pPr>
            <a:lvl4pPr>
              <a:defRPr sz="1200"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684CFA75-41D9-495D-88DF-B462E1870A9A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3800872" y="1628775"/>
            <a:ext cx="5652691" cy="4321175"/>
          </a:xfrm>
        </p:spPr>
        <p:txBody>
          <a:bodyPr/>
          <a:lstStyle/>
          <a:p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1333FCA-1474-4E73-AB73-46E4CB293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FE1918A-5099-44A8-9210-0D1DA0B86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6831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9">
            <a:extLst>
              <a:ext uri="{FF2B5EF4-FFF2-40B4-BE49-F238E27FC236}">
                <a16:creationId xmlns:a16="http://schemas.microsoft.com/office/drawing/2014/main" id="{A3B9A06B-64C2-4C51-AD2B-D73C2FF525CD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CC41D0-E270-4A1F-845E-5476AE545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680B673E-49F2-4E02-B6E5-B6DD9BC277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2438" y="1632573"/>
            <a:ext cx="4284662" cy="632994"/>
          </a:xfrm>
        </p:spPr>
        <p:txBody>
          <a:bodyPr>
            <a:noAutofit/>
          </a:bodyPr>
          <a:lstStyle>
            <a:lvl1pPr>
              <a:spcBef>
                <a:spcPts val="400"/>
              </a:spcBef>
              <a:defRPr sz="1400" b="1"/>
            </a:lvl1pPr>
            <a:lvl2pPr>
              <a:spcBef>
                <a:spcPts val="400"/>
              </a:spcBef>
              <a:defRPr sz="1400" b="1"/>
            </a:lvl2pPr>
            <a:lvl3pPr marL="0" indent="0">
              <a:spcBef>
                <a:spcPts val="400"/>
              </a:spcBef>
              <a:buNone/>
              <a:defRPr sz="1200"/>
            </a:lvl3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C6B582B-AFCA-453B-A45A-390D70E914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2438" y="2333902"/>
            <a:ext cx="4284662" cy="3616047"/>
          </a:xfrm>
        </p:spPr>
        <p:txBody>
          <a:bodyPr>
            <a:noAutofit/>
          </a:bodyPr>
          <a:lstStyle>
            <a:lvl1pPr marL="171450" indent="-171450">
              <a:spcBef>
                <a:spcPts val="400"/>
              </a:spcBef>
              <a:buFont typeface="Segoe UI" panose="020B0502040204020203" pitchFamily="34" charset="0"/>
              <a:buChar char="-"/>
              <a:defRPr sz="1400" b="0">
                <a:solidFill>
                  <a:schemeClr val="tx1"/>
                </a:solidFill>
                <a:latin typeface="+mn-lt"/>
              </a:defRPr>
            </a:lvl1pPr>
            <a:lvl2pPr marL="171450" indent="-171450">
              <a:spcBef>
                <a:spcPts val="400"/>
              </a:spcBef>
              <a:buFont typeface="Wingdings" panose="05000000000000000000" pitchFamily="2" charset="2"/>
              <a:buChar char="§"/>
              <a:defRPr sz="1200" b="0">
                <a:solidFill>
                  <a:schemeClr val="tx1"/>
                </a:solidFill>
                <a:latin typeface="+mn-lt"/>
              </a:defRPr>
            </a:lvl2pPr>
            <a:lvl3pPr marL="171450" indent="-171450">
              <a:spcBef>
                <a:spcPts val="400"/>
              </a:spcBef>
              <a:buFont typeface="Wingdings" panose="05000000000000000000" pitchFamily="2" charset="2"/>
              <a:buChar char="§"/>
              <a:defRPr sz="1200" b="0">
                <a:solidFill>
                  <a:schemeClr val="tx1"/>
                </a:solidFill>
                <a:latin typeface="+mn-lt"/>
              </a:defRPr>
            </a:lvl3pPr>
          </a:lstStyle>
          <a:p>
            <a:pPr lvl="0"/>
            <a:r>
              <a:rPr lang="en-GB" noProof="0" dirty="0"/>
              <a:t>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9AD37A9B-7F61-4D41-990F-854C2D2AD7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68900" y="1932140"/>
            <a:ext cx="4278437" cy="4017807"/>
          </a:xfrm>
        </p:spPr>
        <p:txBody>
          <a:bodyPr/>
          <a:lstStyle>
            <a:lvl1pPr>
              <a:spcBef>
                <a:spcPts val="1200"/>
              </a:spcBef>
              <a:defRPr sz="2000" b="0"/>
            </a:lvl1pPr>
            <a:lvl2pPr>
              <a:spcBef>
                <a:spcPts val="400"/>
              </a:spcBef>
              <a:defRPr sz="1200" b="1"/>
            </a:lvl2pPr>
            <a:lvl3pPr marL="0" indent="0">
              <a:spcBef>
                <a:spcPts val="400"/>
              </a:spcBef>
              <a:buNone/>
              <a:defRPr sz="1200"/>
            </a:lvl3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2067BBD3-DBBD-4641-9139-BF6915C4D3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68900" y="1632572"/>
            <a:ext cx="436051" cy="186879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A35ED1-2D9F-4CDA-84DA-AF18C93DD49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0726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9">
            <a:extLst>
              <a:ext uri="{FF2B5EF4-FFF2-40B4-BE49-F238E27FC236}">
                <a16:creationId xmlns:a16="http://schemas.microsoft.com/office/drawing/2014/main" id="{A3B9A06B-64C2-4C51-AD2B-D73C2FF525CD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CC41D0-E270-4A1F-845E-5476AE545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680B673E-49F2-4E02-B6E5-B6DD9BC277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09387" y="1632573"/>
            <a:ext cx="3227714" cy="632994"/>
          </a:xfrm>
        </p:spPr>
        <p:txBody>
          <a:bodyPr>
            <a:noAutofit/>
          </a:bodyPr>
          <a:lstStyle>
            <a:lvl1pPr>
              <a:spcBef>
                <a:spcPts val="400"/>
              </a:spcBef>
              <a:defRPr sz="1400" b="1"/>
            </a:lvl1pPr>
            <a:lvl2pPr>
              <a:spcBef>
                <a:spcPts val="400"/>
              </a:spcBef>
              <a:defRPr sz="1400" b="1"/>
            </a:lvl2pPr>
            <a:lvl3pPr marL="0" indent="0">
              <a:spcBef>
                <a:spcPts val="400"/>
              </a:spcBef>
              <a:buNone/>
              <a:defRPr sz="1200"/>
            </a:lvl3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C6B582B-AFCA-453B-A45A-390D70E914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09387" y="2333902"/>
            <a:ext cx="3227714" cy="3616047"/>
          </a:xfrm>
        </p:spPr>
        <p:txBody>
          <a:bodyPr>
            <a:noAutofit/>
          </a:bodyPr>
          <a:lstStyle>
            <a:lvl1pPr marL="171450" indent="-171450">
              <a:spcBef>
                <a:spcPts val="400"/>
              </a:spcBef>
              <a:buFont typeface="Segoe UI" panose="020B0502040204020203" pitchFamily="34" charset="0"/>
              <a:buChar char="-"/>
              <a:defRPr sz="1400" b="0">
                <a:solidFill>
                  <a:schemeClr val="tx1"/>
                </a:solidFill>
                <a:latin typeface="+mn-lt"/>
              </a:defRPr>
            </a:lvl1pPr>
            <a:lvl2pPr marL="171450" indent="-171450">
              <a:spcBef>
                <a:spcPts val="400"/>
              </a:spcBef>
              <a:buFont typeface="Wingdings" panose="05000000000000000000" pitchFamily="2" charset="2"/>
              <a:buChar char="§"/>
              <a:defRPr sz="1200" b="0">
                <a:solidFill>
                  <a:schemeClr val="tx1"/>
                </a:solidFill>
                <a:latin typeface="+mn-lt"/>
              </a:defRPr>
            </a:lvl2pPr>
            <a:lvl3pPr marL="171450" indent="-171450">
              <a:spcBef>
                <a:spcPts val="400"/>
              </a:spcBef>
              <a:buFont typeface="Wingdings" panose="05000000000000000000" pitchFamily="2" charset="2"/>
              <a:buChar char="§"/>
              <a:defRPr sz="1200" b="0">
                <a:solidFill>
                  <a:schemeClr val="tx1"/>
                </a:solidFill>
                <a:latin typeface="+mn-lt"/>
              </a:defRPr>
            </a:lvl3pPr>
          </a:lstStyle>
          <a:p>
            <a:pPr lvl="0"/>
            <a:r>
              <a:rPr lang="en-GB" noProof="0" dirty="0"/>
              <a:t>Edit Master text styles</a:t>
            </a:r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E4067922-4742-43B5-9BC5-F7C830C451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8663" y="1632572"/>
            <a:ext cx="839909" cy="839909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endParaRPr lang="en-GB" noProof="0" dirty="0"/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9AD37A9B-7F61-4D41-990F-854C2D2AD7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68900" y="1932140"/>
            <a:ext cx="4278437" cy="4017807"/>
          </a:xfrm>
        </p:spPr>
        <p:txBody>
          <a:bodyPr/>
          <a:lstStyle>
            <a:lvl1pPr>
              <a:spcBef>
                <a:spcPts val="1200"/>
              </a:spcBef>
              <a:defRPr sz="2000" b="0"/>
            </a:lvl1pPr>
            <a:lvl2pPr>
              <a:spcBef>
                <a:spcPts val="400"/>
              </a:spcBef>
              <a:defRPr sz="1200" b="1"/>
            </a:lvl2pPr>
            <a:lvl3pPr marL="0" indent="0">
              <a:spcBef>
                <a:spcPts val="400"/>
              </a:spcBef>
              <a:buNone/>
              <a:defRPr sz="1200"/>
            </a:lvl3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2067BBD3-DBBD-4641-9139-BF6915C4D3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68900" y="1632572"/>
            <a:ext cx="436051" cy="186879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A35ED1-2D9F-4CDA-84DA-AF18C93DD49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A8CDEC4-0EBF-445B-BCFE-613B5BCEB36E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167622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CV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9">
            <a:extLst>
              <a:ext uri="{FF2B5EF4-FFF2-40B4-BE49-F238E27FC236}">
                <a16:creationId xmlns:a16="http://schemas.microsoft.com/office/drawing/2014/main" id="{A3B9A06B-64C2-4C51-AD2B-D73C2FF525CD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CC41D0-E270-4A1F-845E-5476AE545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A1841CB-FFA8-4564-B0BA-EC0B33087242}"/>
              </a:ext>
            </a:extLst>
          </p:cNvPr>
          <p:cNvCxnSpPr/>
          <p:nvPr userDrawn="1"/>
        </p:nvCxnSpPr>
        <p:spPr>
          <a:xfrm>
            <a:off x="452438" y="3707704"/>
            <a:ext cx="42846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4945B81-3015-4C5E-AA35-7EB34B0263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9387" y="3956942"/>
            <a:ext cx="3227714" cy="591319"/>
          </a:xfrm>
        </p:spPr>
        <p:txBody>
          <a:bodyPr/>
          <a:lstStyle>
            <a:lvl1pPr>
              <a:spcBef>
                <a:spcPts val="400"/>
              </a:spcBef>
              <a:defRPr sz="1200" b="1"/>
            </a:lvl1pPr>
            <a:lvl2pPr>
              <a:spcBef>
                <a:spcPts val="400"/>
              </a:spcBef>
              <a:defRPr sz="1200" b="1"/>
            </a:lvl2pPr>
            <a:lvl3pPr marL="0" indent="0">
              <a:spcBef>
                <a:spcPts val="400"/>
              </a:spcBef>
              <a:buNone/>
              <a:defRPr sz="1200"/>
            </a:lvl3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F8F7565A-5699-4861-A594-5A56F4B0822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09387" y="4658272"/>
            <a:ext cx="3227714" cy="997200"/>
          </a:xfrm>
        </p:spPr>
        <p:txBody>
          <a:bodyPr/>
          <a:lstStyle>
            <a:lvl1pPr marL="171450" indent="-171450">
              <a:spcBef>
                <a:spcPts val="400"/>
              </a:spcBef>
              <a:buFont typeface="Segoe UI" panose="020B0502040204020203" pitchFamily="34" charset="0"/>
              <a:buChar char="-"/>
              <a:defRPr sz="1200" b="0">
                <a:solidFill>
                  <a:schemeClr val="tx1"/>
                </a:solidFill>
                <a:latin typeface="+mn-lt"/>
              </a:defRPr>
            </a:lvl1pPr>
            <a:lvl2pPr marL="171450" indent="-171450">
              <a:spcBef>
                <a:spcPts val="400"/>
              </a:spcBef>
              <a:buFont typeface="Wingdings" panose="05000000000000000000" pitchFamily="2" charset="2"/>
              <a:buChar char="§"/>
              <a:defRPr sz="1200" b="0">
                <a:solidFill>
                  <a:schemeClr val="tx1"/>
                </a:solidFill>
                <a:latin typeface="+mn-lt"/>
              </a:defRPr>
            </a:lvl2pPr>
            <a:lvl3pPr marL="171450" indent="-171450">
              <a:spcBef>
                <a:spcPts val="400"/>
              </a:spcBef>
              <a:buFont typeface="Wingdings" panose="05000000000000000000" pitchFamily="2" charset="2"/>
              <a:buChar char="§"/>
              <a:defRPr sz="1200" b="0">
                <a:solidFill>
                  <a:schemeClr val="tx1"/>
                </a:solidFill>
                <a:latin typeface="+mn-lt"/>
              </a:defRPr>
            </a:lvl3pPr>
          </a:lstStyle>
          <a:p>
            <a:pPr lvl="0"/>
            <a:r>
              <a:rPr lang="en-GB" noProof="0" dirty="0"/>
              <a:t>Edit Master text styles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E6BD6ECC-B68A-4805-AE47-558CC004210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8663" y="3956941"/>
            <a:ext cx="839909" cy="839909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endParaRPr lang="en-GB" noProof="0" dirty="0"/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680B673E-49F2-4E02-B6E5-B6DD9BC277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09387" y="1632573"/>
            <a:ext cx="3227714" cy="591319"/>
          </a:xfrm>
        </p:spPr>
        <p:txBody>
          <a:bodyPr/>
          <a:lstStyle>
            <a:lvl1pPr>
              <a:spcBef>
                <a:spcPts val="400"/>
              </a:spcBef>
              <a:defRPr sz="1200" b="1"/>
            </a:lvl1pPr>
            <a:lvl2pPr>
              <a:spcBef>
                <a:spcPts val="400"/>
              </a:spcBef>
              <a:defRPr sz="1200" b="1"/>
            </a:lvl2pPr>
            <a:lvl3pPr marL="0" indent="0">
              <a:spcBef>
                <a:spcPts val="400"/>
              </a:spcBef>
              <a:buNone/>
              <a:defRPr sz="1200"/>
            </a:lvl3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C6B582B-AFCA-453B-A45A-390D70E914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09387" y="2333903"/>
            <a:ext cx="3227714" cy="997196"/>
          </a:xfrm>
        </p:spPr>
        <p:txBody>
          <a:bodyPr>
            <a:noAutofit/>
          </a:bodyPr>
          <a:lstStyle>
            <a:lvl1pPr marL="171450" indent="-171450">
              <a:spcBef>
                <a:spcPts val="400"/>
              </a:spcBef>
              <a:buFont typeface="Segoe UI" panose="020B0502040204020203" pitchFamily="34" charset="0"/>
              <a:buChar char="-"/>
              <a:defRPr sz="1200" b="0">
                <a:solidFill>
                  <a:schemeClr val="tx1"/>
                </a:solidFill>
                <a:latin typeface="+mn-lt"/>
              </a:defRPr>
            </a:lvl1pPr>
            <a:lvl2pPr marL="171450" indent="-171450">
              <a:spcBef>
                <a:spcPts val="400"/>
              </a:spcBef>
              <a:buFont typeface="Wingdings" panose="05000000000000000000" pitchFamily="2" charset="2"/>
              <a:buChar char="§"/>
              <a:defRPr sz="1200" b="0">
                <a:solidFill>
                  <a:schemeClr val="tx1"/>
                </a:solidFill>
                <a:latin typeface="+mn-lt"/>
              </a:defRPr>
            </a:lvl2pPr>
            <a:lvl3pPr marL="171450" indent="-171450">
              <a:spcBef>
                <a:spcPts val="400"/>
              </a:spcBef>
              <a:buFont typeface="Wingdings" panose="05000000000000000000" pitchFamily="2" charset="2"/>
              <a:buChar char="§"/>
              <a:defRPr sz="1200" b="0">
                <a:solidFill>
                  <a:schemeClr val="tx1"/>
                </a:solidFill>
                <a:latin typeface="+mn-lt"/>
              </a:defRPr>
            </a:lvl3pPr>
          </a:lstStyle>
          <a:p>
            <a:pPr lvl="0"/>
            <a:r>
              <a:rPr lang="en-GB" noProof="0" dirty="0"/>
              <a:t>Edit Master text styles</a:t>
            </a:r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E4067922-4742-43B5-9BC5-F7C830C451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8663" y="1632572"/>
            <a:ext cx="839909" cy="839909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endParaRPr lang="en-GB" noProof="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B1982DD-4458-4E1C-BE45-1335E3BD2382}"/>
              </a:ext>
            </a:extLst>
          </p:cNvPr>
          <p:cNvCxnSpPr/>
          <p:nvPr userDrawn="1"/>
        </p:nvCxnSpPr>
        <p:spPr>
          <a:xfrm>
            <a:off x="5168900" y="3707704"/>
            <a:ext cx="42846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DC45855-A526-47C6-BF70-F5A1FB490C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25849" y="3956942"/>
            <a:ext cx="3227714" cy="591319"/>
          </a:xfrm>
        </p:spPr>
        <p:txBody>
          <a:bodyPr/>
          <a:lstStyle>
            <a:lvl1pPr>
              <a:spcBef>
                <a:spcPts val="400"/>
              </a:spcBef>
              <a:defRPr sz="1200" b="1"/>
            </a:lvl1pPr>
            <a:lvl2pPr>
              <a:spcBef>
                <a:spcPts val="400"/>
              </a:spcBef>
              <a:defRPr sz="1200" b="1"/>
            </a:lvl2pPr>
            <a:lvl3pPr marL="0" indent="0">
              <a:spcBef>
                <a:spcPts val="400"/>
              </a:spcBef>
              <a:buNone/>
              <a:defRPr sz="1200"/>
            </a:lvl3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29" name="Text Placeholder 12">
            <a:extLst>
              <a:ext uri="{FF2B5EF4-FFF2-40B4-BE49-F238E27FC236}">
                <a16:creationId xmlns:a16="http://schemas.microsoft.com/office/drawing/2014/main" id="{112C234C-1A4A-406D-9C6E-DF3AB190A8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25849" y="4658272"/>
            <a:ext cx="3227714" cy="997200"/>
          </a:xfrm>
        </p:spPr>
        <p:txBody>
          <a:bodyPr/>
          <a:lstStyle>
            <a:lvl1pPr marL="171450" indent="-171450">
              <a:spcBef>
                <a:spcPts val="400"/>
              </a:spcBef>
              <a:buFont typeface="Segoe UI" panose="020B0502040204020203" pitchFamily="34" charset="0"/>
              <a:buChar char="-"/>
              <a:defRPr sz="1200" b="0">
                <a:solidFill>
                  <a:schemeClr val="tx1"/>
                </a:solidFill>
                <a:latin typeface="+mn-lt"/>
              </a:defRPr>
            </a:lvl1pPr>
            <a:lvl2pPr marL="171450" indent="-171450">
              <a:spcBef>
                <a:spcPts val="400"/>
              </a:spcBef>
              <a:buFont typeface="Wingdings" panose="05000000000000000000" pitchFamily="2" charset="2"/>
              <a:buChar char="§"/>
              <a:defRPr sz="1200" b="0">
                <a:solidFill>
                  <a:schemeClr val="tx1"/>
                </a:solidFill>
                <a:latin typeface="+mn-lt"/>
              </a:defRPr>
            </a:lvl2pPr>
            <a:lvl3pPr marL="171450" indent="-171450">
              <a:spcBef>
                <a:spcPts val="400"/>
              </a:spcBef>
              <a:buFont typeface="Wingdings" panose="05000000000000000000" pitchFamily="2" charset="2"/>
              <a:buChar char="§"/>
              <a:defRPr sz="1200" b="0">
                <a:solidFill>
                  <a:schemeClr val="tx1"/>
                </a:solidFill>
                <a:latin typeface="+mn-lt"/>
              </a:defRPr>
            </a:lvl3pPr>
          </a:lstStyle>
          <a:p>
            <a:pPr lvl="0"/>
            <a:r>
              <a:rPr lang="en-GB" noProof="0" dirty="0"/>
              <a:t>Edit Master text styles</a:t>
            </a:r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A224DE00-608A-433E-A75E-EB82503BA5D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175125" y="3956941"/>
            <a:ext cx="839909" cy="839909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endParaRPr lang="en-GB" noProof="0" dirty="0"/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93A1EB1F-9E82-44B9-9CA4-CA44970F6C7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25849" y="1632573"/>
            <a:ext cx="3227714" cy="591319"/>
          </a:xfrm>
        </p:spPr>
        <p:txBody>
          <a:bodyPr/>
          <a:lstStyle>
            <a:lvl1pPr>
              <a:spcBef>
                <a:spcPts val="400"/>
              </a:spcBef>
              <a:defRPr sz="1200" b="1"/>
            </a:lvl1pPr>
            <a:lvl2pPr>
              <a:spcBef>
                <a:spcPts val="400"/>
              </a:spcBef>
              <a:defRPr sz="1200" b="1"/>
            </a:lvl2pPr>
            <a:lvl3pPr marL="0" indent="0">
              <a:spcBef>
                <a:spcPts val="400"/>
              </a:spcBef>
              <a:buNone/>
              <a:defRPr sz="1200"/>
            </a:lvl3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2882C02D-229C-412D-A8BB-294968ED254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25849" y="2333903"/>
            <a:ext cx="3227714" cy="997196"/>
          </a:xfrm>
        </p:spPr>
        <p:txBody>
          <a:bodyPr>
            <a:noAutofit/>
          </a:bodyPr>
          <a:lstStyle>
            <a:lvl1pPr marL="171450" indent="-171450">
              <a:spcBef>
                <a:spcPts val="400"/>
              </a:spcBef>
              <a:buFont typeface="Segoe UI" panose="020B0502040204020203" pitchFamily="34" charset="0"/>
              <a:buChar char="-"/>
              <a:defRPr sz="1200" b="0">
                <a:solidFill>
                  <a:schemeClr val="tx1"/>
                </a:solidFill>
                <a:latin typeface="+mn-lt"/>
              </a:defRPr>
            </a:lvl1pPr>
            <a:lvl2pPr marL="171450" indent="-171450">
              <a:spcBef>
                <a:spcPts val="400"/>
              </a:spcBef>
              <a:buFont typeface="Wingdings" panose="05000000000000000000" pitchFamily="2" charset="2"/>
              <a:buChar char="§"/>
              <a:defRPr sz="1200" b="0">
                <a:solidFill>
                  <a:schemeClr val="tx1"/>
                </a:solidFill>
                <a:latin typeface="+mn-lt"/>
              </a:defRPr>
            </a:lvl2pPr>
            <a:lvl3pPr marL="171450" indent="-171450">
              <a:spcBef>
                <a:spcPts val="400"/>
              </a:spcBef>
              <a:buFont typeface="Wingdings" panose="05000000000000000000" pitchFamily="2" charset="2"/>
              <a:buChar char="§"/>
              <a:defRPr sz="1200" b="0">
                <a:solidFill>
                  <a:schemeClr val="tx1"/>
                </a:solidFill>
                <a:latin typeface="+mn-lt"/>
              </a:defRPr>
            </a:lvl3pPr>
          </a:lstStyle>
          <a:p>
            <a:pPr lvl="0"/>
            <a:r>
              <a:rPr lang="en-GB" noProof="0" dirty="0"/>
              <a:t>Edit Master text styles</a:t>
            </a:r>
          </a:p>
        </p:txBody>
      </p:sp>
      <p:sp>
        <p:nvSpPr>
          <p:cNvPr id="33" name="Picture Placeholder 15">
            <a:extLst>
              <a:ext uri="{FF2B5EF4-FFF2-40B4-BE49-F238E27FC236}">
                <a16:creationId xmlns:a16="http://schemas.microsoft.com/office/drawing/2014/main" id="{F372C761-FE56-4FC1-B987-70A728C5D43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175125" y="1632572"/>
            <a:ext cx="839909" cy="839909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endParaRPr lang="en-GB" noProof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1B63B0-66FE-4779-9289-1722FEE4F0F9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FA8CDEC4-0EBF-445B-BCFE-613B5BCEB36E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398878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y Background White Map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A4EBD1C-E9BC-4401-B51F-15C2B54653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0462" y="1628775"/>
            <a:ext cx="4286514" cy="432050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 marL="180975" indent="-180975">
              <a:buFont typeface="Segoe UI" panose="020B0502040204020203" pitchFamily="34" charset="0"/>
              <a:buChar char="-"/>
              <a:defRPr/>
            </a:lvl2pPr>
            <a:lvl3pPr marL="360363" indent="-179388"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09E62C3C-EBE7-4CA2-B3F2-DF413FC32A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91477" y="0"/>
            <a:ext cx="4164061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C254594-7F40-42BA-A6D4-0D3A868FA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C64D966-1B7E-4DC6-992E-D24ABA4E62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068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Grey Ma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A4EBD1C-E9BC-4401-B51F-15C2B54653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2438" y="1628775"/>
            <a:ext cx="4284662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 marL="180975" indent="-180975">
              <a:buFont typeface="Segoe UI" panose="020B0502040204020203" pitchFamily="34" charset="0"/>
              <a:buChar char="-"/>
              <a:defRPr/>
            </a:lvl2pPr>
            <a:lvl3pPr marL="360363" indent="-179388"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09E62C3C-EBE7-4CA2-B3F2-DF413FC32A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91477" y="0"/>
            <a:ext cx="4164061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37E5588-B634-49B9-AC16-8A057E373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96F5C2-79B4-4DC5-84C1-8D520DF603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CDEC4-0EBF-445B-BCFE-613B5BCEB36E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501550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">
            <a:extLst>
              <a:ext uri="{FF2B5EF4-FFF2-40B4-BE49-F238E27FC236}">
                <a16:creationId xmlns:a16="http://schemas.microsoft.com/office/drawing/2014/main" id="{706F0E0B-0049-4470-BD1C-09C5308BA7E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D87FF91-9F02-4BC0-9376-0B42CA17ACC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2438" y="1342212"/>
            <a:ext cx="9001125" cy="460773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/>
            </a:lvl1pPr>
          </a:lstStyle>
          <a:p>
            <a:r>
              <a:rPr lang="en-GB" noProof="0" dirty="0"/>
              <a:t>Click icon to add picture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B2D7A1-3C16-463C-828B-8DDBC28C1D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8CDEC4-0EBF-445B-BCFE-613B5BCEB36E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987935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9">
            <a:extLst>
              <a:ext uri="{FF2B5EF4-FFF2-40B4-BE49-F238E27FC236}">
                <a16:creationId xmlns:a16="http://schemas.microsoft.com/office/drawing/2014/main" id="{9F310395-7C28-49DD-9766-891B5EA51CD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0B2BE5-B134-4FAE-ADE1-3646A1195D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6603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9">
            <a:extLst>
              <a:ext uri="{FF2B5EF4-FFF2-40B4-BE49-F238E27FC236}">
                <a16:creationId xmlns:a16="http://schemas.microsoft.com/office/drawing/2014/main" id="{C94CEC47-374F-4DA2-BE22-294B3185CDC8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83008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0512" y="2485880"/>
            <a:ext cx="4392488" cy="1663200"/>
          </a:xfrm>
        </p:spPr>
        <p:txBody>
          <a:bodyPr anchor="ctr">
            <a:noAutofit/>
          </a:bodyPr>
          <a:lstStyle>
            <a:lvl1pPr algn="l">
              <a:defRPr sz="3200" b="0">
                <a:solidFill>
                  <a:schemeClr val="bg2"/>
                </a:solidFill>
              </a:defRPr>
            </a:lvl1pPr>
          </a:lstStyle>
          <a:p>
            <a:r>
              <a:rPr lang="en-GB" noProof="0" dirty="0"/>
              <a:t>Click to edit Master title</a:t>
            </a:r>
            <a:br>
              <a:rPr lang="en-GB" noProof="0" dirty="0"/>
            </a:br>
            <a:r>
              <a:rPr lang="en-GB" noProof="0" dirty="0"/>
              <a:t>style</a:t>
            </a:r>
          </a:p>
        </p:txBody>
      </p:sp>
      <p:sp>
        <p:nvSpPr>
          <p:cNvPr id="10" name="AutoShape 47">
            <a:extLst>
              <a:ext uri="{FF2B5EF4-FFF2-40B4-BE49-F238E27FC236}">
                <a16:creationId xmlns:a16="http://schemas.microsoft.com/office/drawing/2014/main" id="{4D8CDFD3-0331-4E72-BA15-D2CFD4751164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544698" y="-11530"/>
            <a:ext cx="4096934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93C032D1-83DA-4EB3-B334-51EF9C9392A9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50000">
                <a:schemeClr val="bg2"/>
              </a:gs>
              <a:gs pos="100000">
                <a:schemeClr val="tx2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07B20D8-AC2F-42D7-9349-5B1D7B8131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0512" y="4160225"/>
            <a:ext cx="4392488" cy="907941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1600" b="1">
                <a:solidFill>
                  <a:schemeClr val="tx1"/>
                </a:solidFill>
                <a:latin typeface="+mn-lt"/>
              </a:defRPr>
            </a:lvl1pPr>
            <a:lvl2pPr>
              <a:spcBef>
                <a:spcPts val="600"/>
              </a:spcBef>
              <a:defRPr sz="1400">
                <a:latin typeface="+mn-lt"/>
              </a:defRPr>
            </a:lvl2pPr>
            <a:lvl3pPr marL="0" indent="0">
              <a:spcBef>
                <a:spcPts val="600"/>
              </a:spcBef>
              <a:buNone/>
              <a:defRPr sz="140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spcBef>
                <a:spcPts val="0"/>
              </a:spcBef>
              <a:buNone/>
              <a:defRPr lang="en-US" sz="1200" kern="1200" spc="-5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D8D4DE-49FB-4672-A13E-8D526931E657}"/>
              </a:ext>
            </a:extLst>
          </p:cNvPr>
          <p:cNvSpPr/>
          <p:nvPr userDrawn="1"/>
        </p:nvSpPr>
        <p:spPr>
          <a:xfrm>
            <a:off x="560512" y="5268494"/>
            <a:ext cx="6361581" cy="12824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200"/>
              </a:spcBef>
            </a:pPr>
            <a:r>
              <a:rPr lang="en-GB" sz="700" b="1" dirty="0"/>
              <a:t>Registration</a:t>
            </a:r>
            <a:br>
              <a:rPr lang="en-GB" sz="700" b="1" dirty="0"/>
            </a:br>
            <a:r>
              <a:rPr lang="en-GB" sz="7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XPS Pensions Consulting Limited, Registered No. 2459442.</a:t>
            </a:r>
          </a:p>
          <a:p>
            <a:pPr>
              <a:spcBef>
                <a:spcPts val="200"/>
              </a:spcBef>
            </a:pPr>
            <a:r>
              <a:rPr lang="en-GB" sz="7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XPS Investment Limited, Registered No. 6242672. </a:t>
            </a:r>
          </a:p>
          <a:p>
            <a:pPr>
              <a:spcBef>
                <a:spcPts val="200"/>
              </a:spcBef>
            </a:pPr>
            <a:r>
              <a:rPr lang="en-GB" sz="7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XPS Pensions Limited, Registered No. 3842603.</a:t>
            </a:r>
          </a:p>
          <a:p>
            <a:pPr>
              <a:spcBef>
                <a:spcPts val="200"/>
              </a:spcBef>
            </a:pPr>
            <a:r>
              <a:rPr lang="en-GB" sz="7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XPS Administration Limited, Registered No. 9428346. </a:t>
            </a:r>
          </a:p>
          <a:p>
            <a:pPr>
              <a:spcBef>
                <a:spcPts val="200"/>
              </a:spcBef>
            </a:pPr>
            <a:r>
              <a:rPr lang="en-GB" sz="7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XPS Pensions (RL) Limited, Registered No. 5817049.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XPS Pensions </a:t>
            </a:r>
            <a:r>
              <a:rPr lang="en-GB" sz="7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(Trigon)</a:t>
            </a:r>
            <a:r>
              <a:rPr lang="en-GB" sz="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Limited</a:t>
            </a:r>
            <a:r>
              <a:rPr lang="en-GB" sz="7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GB" sz="7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Registered No. 12085392.</a:t>
            </a:r>
          </a:p>
          <a:p>
            <a:pPr>
              <a:spcBef>
                <a:spcPts val="200"/>
              </a:spcBef>
            </a:pPr>
            <a:r>
              <a:rPr lang="en-GB" sz="7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 registered at: Phoenix House, 1 Station Hill, Reading, RG1 1NB.</a:t>
            </a:r>
          </a:p>
          <a:p>
            <a:pPr>
              <a:spcBef>
                <a:spcPts val="200"/>
              </a:spcBef>
            </a:pPr>
            <a:r>
              <a:rPr lang="en-GB" sz="700" b="1" dirty="0"/>
              <a:t>Authorisation</a:t>
            </a:r>
          </a:p>
          <a:p>
            <a:pPr>
              <a:spcBef>
                <a:spcPts val="200"/>
              </a:spcBef>
            </a:pPr>
            <a:r>
              <a:rPr lang="en-GB" sz="7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XPS Investment Limited is authorised and regulated by the Financial Conduct Authority for investment and general insurance business (FCA Register No. 528774). 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12" y="598609"/>
            <a:ext cx="2113381" cy="59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53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Long"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9">
            <a:extLst>
              <a:ext uri="{FF2B5EF4-FFF2-40B4-BE49-F238E27FC236}">
                <a16:creationId xmlns:a16="http://schemas.microsoft.com/office/drawing/2014/main" id="{ECA1F490-E8C7-4A1C-920C-6DAD993F19BD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50000">
                <a:schemeClr val="bg2"/>
              </a:gs>
              <a:gs pos="100000">
                <a:schemeClr val="tx2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497" y="1628775"/>
            <a:ext cx="2340000" cy="4321175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n-lt"/>
              </a:defRPr>
            </a:lvl1pPr>
            <a:lvl2pPr>
              <a:spcBef>
                <a:spcPts val="0"/>
              </a:spcBef>
              <a:defRPr sz="1400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859692" y="1628775"/>
            <a:ext cx="504000" cy="4321175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1400">
                <a:solidFill>
                  <a:schemeClr val="bg2"/>
                </a:solidFill>
              </a:defRPr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en-US" dirty="0"/>
              <a:t>Page numbers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FE3843F0-388C-4A56-8EE6-E00C0FC3ACE3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162661" y="1628775"/>
            <a:ext cx="504000" cy="4321175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1400">
                <a:solidFill>
                  <a:schemeClr val="bg2"/>
                </a:solidFill>
              </a:defRPr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en-US" dirty="0"/>
              <a:t>Page numbers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BF3BD53-4008-47C8-94BD-72AA288A54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3743340" y="1628775"/>
            <a:ext cx="2340000" cy="4321175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n-lt"/>
              </a:defRPr>
            </a:lvl1pPr>
            <a:lvl2pPr>
              <a:spcBef>
                <a:spcPts val="0"/>
              </a:spcBef>
              <a:defRPr sz="1400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2495F1A-667C-45CF-9591-959A71EA3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752" y="455815"/>
            <a:ext cx="6213909" cy="886397"/>
          </a:xfrm>
        </p:spPr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8674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38847" y="2996952"/>
            <a:ext cx="5427813" cy="1663200"/>
          </a:xfrm>
        </p:spPr>
        <p:txBody>
          <a:bodyPr anchor="t">
            <a:noAutofit/>
          </a:bodyPr>
          <a:lstStyle>
            <a:lvl1pPr algn="l">
              <a:defRPr sz="3200" b="0">
                <a:solidFill>
                  <a:schemeClr val="bg2"/>
                </a:solidFill>
              </a:defRPr>
            </a:lvl1pPr>
          </a:lstStyle>
          <a:p>
            <a:r>
              <a:rPr lang="en-GB" noProof="0" dirty="0"/>
              <a:t>Click to edit Master title</a:t>
            </a:r>
            <a:br>
              <a:rPr lang="en-GB" noProof="0" dirty="0"/>
            </a:br>
            <a:r>
              <a:rPr lang="en-GB" noProof="0" dirty="0"/>
              <a:t>style</a:t>
            </a:r>
          </a:p>
        </p:txBody>
      </p:sp>
      <p:sp>
        <p:nvSpPr>
          <p:cNvPr id="10" name="AutoShape 47">
            <a:extLst>
              <a:ext uri="{FF2B5EF4-FFF2-40B4-BE49-F238E27FC236}">
                <a16:creationId xmlns:a16="http://schemas.microsoft.com/office/drawing/2014/main" id="{4D8CDFD3-0331-4E72-BA15-D2CFD4751164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544698" y="-11530"/>
            <a:ext cx="4096934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93C032D1-83DA-4EB3-B334-51EF9C9392A9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50000">
                <a:schemeClr val="bg2"/>
              </a:gs>
              <a:gs pos="100000">
                <a:schemeClr val="tx2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1" name="Freeform 18">
            <a:extLst>
              <a:ext uri="{FF2B5EF4-FFF2-40B4-BE49-F238E27FC236}">
                <a16:creationId xmlns:a16="http://schemas.microsoft.com/office/drawing/2014/main" id="{AC822786-AB7B-44F6-982F-83BC26A3BD83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60512" y="589674"/>
            <a:ext cx="556373" cy="589674"/>
          </a:xfrm>
          <a:custGeom>
            <a:avLst/>
            <a:gdLst>
              <a:gd name="T0" fmla="*/ 1369 w 1654"/>
              <a:gd name="T1" fmla="*/ 1753 h 1753"/>
              <a:gd name="T2" fmla="*/ 95 w 1654"/>
              <a:gd name="T3" fmla="*/ 0 h 1753"/>
              <a:gd name="T4" fmla="*/ 190 w 1654"/>
              <a:gd name="T5" fmla="*/ 0 h 1753"/>
              <a:gd name="T6" fmla="*/ 1464 w 1654"/>
              <a:gd name="T7" fmla="*/ 1753 h 1753"/>
              <a:gd name="T8" fmla="*/ 190 w 1654"/>
              <a:gd name="T9" fmla="*/ 0 h 1753"/>
              <a:gd name="T10" fmla="*/ 1500 w 1654"/>
              <a:gd name="T11" fmla="*/ 1753 h 1753"/>
              <a:gd name="T12" fmla="*/ 344 w 1654"/>
              <a:gd name="T13" fmla="*/ 0 h 1753"/>
              <a:gd name="T14" fmla="*/ 0 w 1654"/>
              <a:gd name="T15" fmla="*/ 0 h 1753"/>
              <a:gd name="T16" fmla="*/ 0 w 1654"/>
              <a:gd name="T17" fmla="*/ 1753 h 1753"/>
              <a:gd name="T18" fmla="*/ 637 w 1654"/>
              <a:gd name="T19" fmla="*/ 920 h 1753"/>
              <a:gd name="T20" fmla="*/ 95 w 1654"/>
              <a:gd name="T21" fmla="*/ 1753 h 1753"/>
              <a:gd name="T22" fmla="*/ 686 w 1654"/>
              <a:gd name="T23" fmla="*/ 987 h 1753"/>
              <a:gd name="T24" fmla="*/ 190 w 1654"/>
              <a:gd name="T25" fmla="*/ 1753 h 1753"/>
              <a:gd name="T26" fmla="*/ 732 w 1654"/>
              <a:gd name="T27" fmla="*/ 1057 h 1753"/>
              <a:gd name="T28" fmla="*/ 285 w 1654"/>
              <a:gd name="T29" fmla="*/ 1753 h 1753"/>
              <a:gd name="T30" fmla="*/ 781 w 1654"/>
              <a:gd name="T31" fmla="*/ 1124 h 1753"/>
              <a:gd name="T32" fmla="*/ 380 w 1654"/>
              <a:gd name="T33" fmla="*/ 1753 h 1753"/>
              <a:gd name="T34" fmla="*/ 827 w 1654"/>
              <a:gd name="T35" fmla="*/ 1194 h 1753"/>
              <a:gd name="T36" fmla="*/ 1274 w 1654"/>
              <a:gd name="T37" fmla="*/ 1753 h 1753"/>
              <a:gd name="T38" fmla="*/ 0 w 1654"/>
              <a:gd name="T39" fmla="*/ 0 h 1753"/>
              <a:gd name="T40" fmla="*/ 1597 w 1654"/>
              <a:gd name="T41" fmla="*/ 0 h 1753"/>
              <a:gd name="T42" fmla="*/ 1000 w 1654"/>
              <a:gd name="T43" fmla="*/ 808 h 1753"/>
              <a:gd name="T44" fmla="*/ 1500 w 1654"/>
              <a:gd name="T45" fmla="*/ 0 h 1753"/>
              <a:gd name="T46" fmla="*/ 951 w 1654"/>
              <a:gd name="T47" fmla="*/ 741 h 1753"/>
              <a:gd name="T48" fmla="*/ 1405 w 1654"/>
              <a:gd name="T49" fmla="*/ 0 h 1753"/>
              <a:gd name="T50" fmla="*/ 905 w 1654"/>
              <a:gd name="T51" fmla="*/ 671 h 1753"/>
              <a:gd name="T52" fmla="*/ 1310 w 1654"/>
              <a:gd name="T53" fmla="*/ 0 h 1753"/>
              <a:gd name="T54" fmla="*/ 857 w 1654"/>
              <a:gd name="T55" fmla="*/ 603 h 1753"/>
              <a:gd name="T56" fmla="*/ 1215 w 1654"/>
              <a:gd name="T57" fmla="*/ 0 h 1753"/>
              <a:gd name="T58" fmla="*/ 439 w 1654"/>
              <a:gd name="T59" fmla="*/ 0 h 1753"/>
              <a:gd name="T60" fmla="*/ 1597 w 1654"/>
              <a:gd name="T61" fmla="*/ 1753 h 1753"/>
              <a:gd name="T62" fmla="*/ 1046 w 1654"/>
              <a:gd name="T63" fmla="*/ 878 h 1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654" h="1753">
                <a:moveTo>
                  <a:pt x="154" y="0"/>
                </a:moveTo>
                <a:lnTo>
                  <a:pt x="1369" y="1753"/>
                </a:lnTo>
                <a:lnTo>
                  <a:pt x="1310" y="1753"/>
                </a:lnTo>
                <a:lnTo>
                  <a:pt x="95" y="0"/>
                </a:lnTo>
                <a:lnTo>
                  <a:pt x="154" y="0"/>
                </a:lnTo>
                <a:close/>
                <a:moveTo>
                  <a:pt x="190" y="0"/>
                </a:moveTo>
                <a:lnTo>
                  <a:pt x="1405" y="1753"/>
                </a:lnTo>
                <a:lnTo>
                  <a:pt x="1464" y="1753"/>
                </a:lnTo>
                <a:lnTo>
                  <a:pt x="249" y="0"/>
                </a:lnTo>
                <a:lnTo>
                  <a:pt x="190" y="0"/>
                </a:lnTo>
                <a:close/>
                <a:moveTo>
                  <a:pt x="285" y="0"/>
                </a:moveTo>
                <a:lnTo>
                  <a:pt x="1500" y="1753"/>
                </a:lnTo>
                <a:lnTo>
                  <a:pt x="1559" y="1753"/>
                </a:lnTo>
                <a:lnTo>
                  <a:pt x="344" y="0"/>
                </a:lnTo>
                <a:lnTo>
                  <a:pt x="285" y="0"/>
                </a:lnTo>
                <a:close/>
                <a:moveTo>
                  <a:pt x="0" y="0"/>
                </a:moveTo>
                <a:lnTo>
                  <a:pt x="608" y="878"/>
                </a:lnTo>
                <a:lnTo>
                  <a:pt x="0" y="1753"/>
                </a:lnTo>
                <a:lnTo>
                  <a:pt x="59" y="1753"/>
                </a:lnTo>
                <a:lnTo>
                  <a:pt x="637" y="920"/>
                </a:lnTo>
                <a:lnTo>
                  <a:pt x="656" y="945"/>
                </a:lnTo>
                <a:lnTo>
                  <a:pt x="95" y="1753"/>
                </a:lnTo>
                <a:lnTo>
                  <a:pt x="154" y="1753"/>
                </a:lnTo>
                <a:lnTo>
                  <a:pt x="686" y="987"/>
                </a:lnTo>
                <a:lnTo>
                  <a:pt x="703" y="1015"/>
                </a:lnTo>
                <a:lnTo>
                  <a:pt x="190" y="1753"/>
                </a:lnTo>
                <a:lnTo>
                  <a:pt x="249" y="1753"/>
                </a:lnTo>
                <a:lnTo>
                  <a:pt x="732" y="1057"/>
                </a:lnTo>
                <a:lnTo>
                  <a:pt x="751" y="1082"/>
                </a:lnTo>
                <a:lnTo>
                  <a:pt x="285" y="1753"/>
                </a:lnTo>
                <a:lnTo>
                  <a:pt x="344" y="1753"/>
                </a:lnTo>
                <a:lnTo>
                  <a:pt x="781" y="1124"/>
                </a:lnTo>
                <a:lnTo>
                  <a:pt x="797" y="1152"/>
                </a:lnTo>
                <a:lnTo>
                  <a:pt x="380" y="1753"/>
                </a:lnTo>
                <a:lnTo>
                  <a:pt x="439" y="1753"/>
                </a:lnTo>
                <a:lnTo>
                  <a:pt x="827" y="1194"/>
                </a:lnTo>
                <a:lnTo>
                  <a:pt x="1215" y="1753"/>
                </a:lnTo>
                <a:lnTo>
                  <a:pt x="1274" y="1753"/>
                </a:lnTo>
                <a:lnTo>
                  <a:pt x="59" y="0"/>
                </a:lnTo>
                <a:lnTo>
                  <a:pt x="0" y="0"/>
                </a:lnTo>
                <a:close/>
                <a:moveTo>
                  <a:pt x="1654" y="0"/>
                </a:moveTo>
                <a:lnTo>
                  <a:pt x="1597" y="0"/>
                </a:lnTo>
                <a:lnTo>
                  <a:pt x="1017" y="835"/>
                </a:lnTo>
                <a:lnTo>
                  <a:pt x="1000" y="808"/>
                </a:lnTo>
                <a:lnTo>
                  <a:pt x="1559" y="0"/>
                </a:lnTo>
                <a:lnTo>
                  <a:pt x="1500" y="0"/>
                </a:lnTo>
                <a:lnTo>
                  <a:pt x="970" y="766"/>
                </a:lnTo>
                <a:lnTo>
                  <a:pt x="951" y="741"/>
                </a:lnTo>
                <a:lnTo>
                  <a:pt x="1464" y="0"/>
                </a:lnTo>
                <a:lnTo>
                  <a:pt x="1405" y="0"/>
                </a:lnTo>
                <a:lnTo>
                  <a:pt x="922" y="698"/>
                </a:lnTo>
                <a:lnTo>
                  <a:pt x="905" y="671"/>
                </a:lnTo>
                <a:lnTo>
                  <a:pt x="1369" y="0"/>
                </a:lnTo>
                <a:lnTo>
                  <a:pt x="1310" y="0"/>
                </a:lnTo>
                <a:lnTo>
                  <a:pt x="876" y="629"/>
                </a:lnTo>
                <a:lnTo>
                  <a:pt x="857" y="603"/>
                </a:lnTo>
                <a:lnTo>
                  <a:pt x="1274" y="0"/>
                </a:lnTo>
                <a:lnTo>
                  <a:pt x="1215" y="0"/>
                </a:lnTo>
                <a:lnTo>
                  <a:pt x="827" y="561"/>
                </a:lnTo>
                <a:lnTo>
                  <a:pt x="439" y="0"/>
                </a:lnTo>
                <a:lnTo>
                  <a:pt x="380" y="0"/>
                </a:lnTo>
                <a:lnTo>
                  <a:pt x="1597" y="1753"/>
                </a:lnTo>
                <a:lnTo>
                  <a:pt x="1654" y="1753"/>
                </a:lnTo>
                <a:lnTo>
                  <a:pt x="1046" y="878"/>
                </a:lnTo>
                <a:lnTo>
                  <a:pt x="1654" y="0"/>
                </a:lnTo>
                <a:close/>
              </a:path>
            </a:pathLst>
          </a:custGeom>
          <a:gradFill flip="none" rotWithShape="1">
            <a:gsLst>
              <a:gs pos="20000">
                <a:schemeClr val="bg2"/>
              </a:gs>
              <a:gs pos="100000">
                <a:schemeClr val="tx2"/>
              </a:gs>
            </a:gsLst>
            <a:lin ang="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3" name="Freeform 14">
            <a:extLst>
              <a:ext uri="{FF2B5EF4-FFF2-40B4-BE49-F238E27FC236}">
                <a16:creationId xmlns:a16="http://schemas.microsoft.com/office/drawing/2014/main" id="{36D559E4-C1D4-467B-890B-EABAC1A35FE1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810150" y="3042000"/>
            <a:ext cx="306735" cy="288032"/>
          </a:xfrm>
          <a:custGeom>
            <a:avLst/>
            <a:gdLst>
              <a:gd name="T0" fmla="*/ 271 w 1148"/>
              <a:gd name="T1" fmla="*/ 0 h 1078"/>
              <a:gd name="T2" fmla="*/ 898 w 1148"/>
              <a:gd name="T3" fmla="*/ 907 h 1078"/>
              <a:gd name="T4" fmla="*/ 841 w 1148"/>
              <a:gd name="T5" fmla="*/ 978 h 1078"/>
              <a:gd name="T6" fmla="*/ 171 w 1148"/>
              <a:gd name="T7" fmla="*/ 0 h 1078"/>
              <a:gd name="T8" fmla="*/ 271 w 1148"/>
              <a:gd name="T9" fmla="*/ 0 h 1078"/>
              <a:gd name="T10" fmla="*/ 770 w 1148"/>
              <a:gd name="T11" fmla="*/ 0 h 1078"/>
              <a:gd name="T12" fmla="*/ 670 w 1148"/>
              <a:gd name="T13" fmla="*/ 0 h 1078"/>
              <a:gd name="T14" fmla="*/ 1091 w 1148"/>
              <a:gd name="T15" fmla="*/ 614 h 1078"/>
              <a:gd name="T16" fmla="*/ 1148 w 1148"/>
              <a:gd name="T17" fmla="*/ 543 h 1078"/>
              <a:gd name="T18" fmla="*/ 770 w 1148"/>
              <a:gd name="T19" fmla="*/ 0 h 1078"/>
              <a:gd name="T20" fmla="*/ 0 w 1148"/>
              <a:gd name="T21" fmla="*/ 0 h 1078"/>
              <a:gd name="T22" fmla="*/ 371 w 1148"/>
              <a:gd name="T23" fmla="*/ 535 h 1078"/>
              <a:gd name="T24" fmla="*/ 0 w 1148"/>
              <a:gd name="T25" fmla="*/ 1078 h 1078"/>
              <a:gd name="T26" fmla="*/ 107 w 1148"/>
              <a:gd name="T27" fmla="*/ 1078 h 1078"/>
              <a:gd name="T28" fmla="*/ 428 w 1148"/>
              <a:gd name="T29" fmla="*/ 614 h 1078"/>
              <a:gd name="T30" fmla="*/ 456 w 1148"/>
              <a:gd name="T31" fmla="*/ 657 h 1078"/>
              <a:gd name="T32" fmla="*/ 171 w 1148"/>
              <a:gd name="T33" fmla="*/ 1078 h 1078"/>
              <a:gd name="T34" fmla="*/ 271 w 1148"/>
              <a:gd name="T35" fmla="*/ 1078 h 1078"/>
              <a:gd name="T36" fmla="*/ 506 w 1148"/>
              <a:gd name="T37" fmla="*/ 735 h 1078"/>
              <a:gd name="T38" fmla="*/ 542 w 1148"/>
              <a:gd name="T39" fmla="*/ 778 h 1078"/>
              <a:gd name="T40" fmla="*/ 335 w 1148"/>
              <a:gd name="T41" fmla="*/ 1078 h 1078"/>
              <a:gd name="T42" fmla="*/ 435 w 1148"/>
              <a:gd name="T43" fmla="*/ 1078 h 1078"/>
              <a:gd name="T44" fmla="*/ 592 w 1148"/>
              <a:gd name="T45" fmla="*/ 850 h 1078"/>
              <a:gd name="T46" fmla="*/ 620 w 1148"/>
              <a:gd name="T47" fmla="*/ 900 h 1078"/>
              <a:gd name="T48" fmla="*/ 499 w 1148"/>
              <a:gd name="T49" fmla="*/ 1078 h 1078"/>
              <a:gd name="T50" fmla="*/ 599 w 1148"/>
              <a:gd name="T51" fmla="*/ 1078 h 1078"/>
              <a:gd name="T52" fmla="*/ 677 w 1148"/>
              <a:gd name="T53" fmla="*/ 971 h 1078"/>
              <a:gd name="T54" fmla="*/ 706 w 1148"/>
              <a:gd name="T55" fmla="*/ 1021 h 1078"/>
              <a:gd name="T56" fmla="*/ 663 w 1148"/>
              <a:gd name="T57" fmla="*/ 1078 h 1078"/>
              <a:gd name="T58" fmla="*/ 749 w 1148"/>
              <a:gd name="T59" fmla="*/ 1078 h 1078"/>
              <a:gd name="T60" fmla="*/ 749 w 1148"/>
              <a:gd name="T61" fmla="*/ 1078 h 1078"/>
              <a:gd name="T62" fmla="*/ 777 w 1148"/>
              <a:gd name="T63" fmla="*/ 1078 h 1078"/>
              <a:gd name="T64" fmla="*/ 813 w 1148"/>
              <a:gd name="T65" fmla="*/ 1021 h 1078"/>
              <a:gd name="T66" fmla="*/ 107 w 1148"/>
              <a:gd name="T67" fmla="*/ 0 h 1078"/>
              <a:gd name="T68" fmla="*/ 0 w 1148"/>
              <a:gd name="T69" fmla="*/ 0 h 1078"/>
              <a:gd name="T70" fmla="*/ 335 w 1148"/>
              <a:gd name="T71" fmla="*/ 0 h 1078"/>
              <a:gd name="T72" fmla="*/ 927 w 1148"/>
              <a:gd name="T73" fmla="*/ 857 h 1078"/>
              <a:gd name="T74" fmla="*/ 977 w 1148"/>
              <a:gd name="T75" fmla="*/ 785 h 1078"/>
              <a:gd name="T76" fmla="*/ 435 w 1148"/>
              <a:gd name="T77" fmla="*/ 0 h 1078"/>
              <a:gd name="T78" fmla="*/ 335 w 1148"/>
              <a:gd name="T79" fmla="*/ 0 h 1078"/>
              <a:gd name="T80" fmla="*/ 499 w 1148"/>
              <a:gd name="T81" fmla="*/ 0 h 1078"/>
              <a:gd name="T82" fmla="*/ 1013 w 1148"/>
              <a:gd name="T83" fmla="*/ 735 h 1078"/>
              <a:gd name="T84" fmla="*/ 1063 w 1148"/>
              <a:gd name="T85" fmla="*/ 664 h 1078"/>
              <a:gd name="T86" fmla="*/ 606 w 1148"/>
              <a:gd name="T87" fmla="*/ 0 h 1078"/>
              <a:gd name="T88" fmla="*/ 499 w 1148"/>
              <a:gd name="T89" fmla="*/ 0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148" h="1078">
                <a:moveTo>
                  <a:pt x="271" y="0"/>
                </a:moveTo>
                <a:lnTo>
                  <a:pt x="898" y="907"/>
                </a:lnTo>
                <a:lnTo>
                  <a:pt x="841" y="978"/>
                </a:lnTo>
                <a:lnTo>
                  <a:pt x="171" y="0"/>
                </a:lnTo>
                <a:lnTo>
                  <a:pt x="271" y="0"/>
                </a:lnTo>
                <a:close/>
                <a:moveTo>
                  <a:pt x="770" y="0"/>
                </a:moveTo>
                <a:lnTo>
                  <a:pt x="670" y="0"/>
                </a:lnTo>
                <a:lnTo>
                  <a:pt x="1091" y="614"/>
                </a:lnTo>
                <a:lnTo>
                  <a:pt x="1148" y="543"/>
                </a:lnTo>
                <a:lnTo>
                  <a:pt x="770" y="0"/>
                </a:lnTo>
                <a:close/>
                <a:moveTo>
                  <a:pt x="0" y="0"/>
                </a:moveTo>
                <a:lnTo>
                  <a:pt x="371" y="535"/>
                </a:lnTo>
                <a:lnTo>
                  <a:pt x="0" y="1078"/>
                </a:lnTo>
                <a:lnTo>
                  <a:pt x="107" y="1078"/>
                </a:lnTo>
                <a:lnTo>
                  <a:pt x="428" y="614"/>
                </a:lnTo>
                <a:lnTo>
                  <a:pt x="456" y="657"/>
                </a:lnTo>
                <a:lnTo>
                  <a:pt x="171" y="1078"/>
                </a:lnTo>
                <a:lnTo>
                  <a:pt x="271" y="1078"/>
                </a:lnTo>
                <a:lnTo>
                  <a:pt x="506" y="735"/>
                </a:lnTo>
                <a:lnTo>
                  <a:pt x="542" y="778"/>
                </a:lnTo>
                <a:lnTo>
                  <a:pt x="335" y="1078"/>
                </a:lnTo>
                <a:lnTo>
                  <a:pt x="435" y="1078"/>
                </a:lnTo>
                <a:lnTo>
                  <a:pt x="592" y="850"/>
                </a:lnTo>
                <a:lnTo>
                  <a:pt x="620" y="900"/>
                </a:lnTo>
                <a:lnTo>
                  <a:pt x="499" y="1078"/>
                </a:lnTo>
                <a:lnTo>
                  <a:pt x="599" y="1078"/>
                </a:lnTo>
                <a:lnTo>
                  <a:pt x="677" y="971"/>
                </a:lnTo>
                <a:lnTo>
                  <a:pt x="706" y="1021"/>
                </a:lnTo>
                <a:lnTo>
                  <a:pt x="663" y="1078"/>
                </a:lnTo>
                <a:lnTo>
                  <a:pt x="749" y="1078"/>
                </a:lnTo>
                <a:lnTo>
                  <a:pt x="749" y="1078"/>
                </a:lnTo>
                <a:lnTo>
                  <a:pt x="777" y="1078"/>
                </a:lnTo>
                <a:lnTo>
                  <a:pt x="813" y="1021"/>
                </a:lnTo>
                <a:lnTo>
                  <a:pt x="107" y="0"/>
                </a:lnTo>
                <a:lnTo>
                  <a:pt x="0" y="0"/>
                </a:lnTo>
                <a:close/>
                <a:moveTo>
                  <a:pt x="335" y="0"/>
                </a:moveTo>
                <a:lnTo>
                  <a:pt x="927" y="857"/>
                </a:lnTo>
                <a:lnTo>
                  <a:pt x="977" y="785"/>
                </a:lnTo>
                <a:lnTo>
                  <a:pt x="435" y="0"/>
                </a:lnTo>
                <a:lnTo>
                  <a:pt x="335" y="0"/>
                </a:lnTo>
                <a:close/>
                <a:moveTo>
                  <a:pt x="499" y="0"/>
                </a:moveTo>
                <a:lnTo>
                  <a:pt x="1013" y="735"/>
                </a:lnTo>
                <a:lnTo>
                  <a:pt x="1063" y="664"/>
                </a:lnTo>
                <a:lnTo>
                  <a:pt x="606" y="0"/>
                </a:lnTo>
                <a:lnTo>
                  <a:pt x="499" y="0"/>
                </a:ln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5CBCAD-C121-4F2E-9320-2F6971105C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661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Grey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38847" y="2996952"/>
            <a:ext cx="5427813" cy="1663200"/>
          </a:xfrm>
        </p:spPr>
        <p:txBody>
          <a:bodyPr anchor="t">
            <a:noAutofit/>
          </a:bodyPr>
          <a:lstStyle>
            <a:lvl1pPr algn="l">
              <a:defRPr sz="3200" b="0">
                <a:solidFill>
                  <a:schemeClr val="bg2"/>
                </a:solidFill>
              </a:defRPr>
            </a:lvl1pPr>
          </a:lstStyle>
          <a:p>
            <a:r>
              <a:rPr lang="en-GB" noProof="0" dirty="0"/>
              <a:t>Click to edit Master title</a:t>
            </a:r>
            <a:br>
              <a:rPr lang="en-GB" noProof="0" dirty="0"/>
            </a:br>
            <a:r>
              <a:rPr lang="en-GB" noProof="0" dirty="0"/>
              <a:t>style</a:t>
            </a:r>
          </a:p>
        </p:txBody>
      </p:sp>
      <p:sp>
        <p:nvSpPr>
          <p:cNvPr id="10" name="AutoShape 47">
            <a:extLst>
              <a:ext uri="{FF2B5EF4-FFF2-40B4-BE49-F238E27FC236}">
                <a16:creationId xmlns:a16="http://schemas.microsoft.com/office/drawing/2014/main" id="{4D8CDFD3-0331-4E72-BA15-D2CFD4751164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544698" y="-11530"/>
            <a:ext cx="4096934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93C032D1-83DA-4EB3-B334-51EF9C9392A9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50000">
                <a:schemeClr val="bg2"/>
              </a:gs>
              <a:gs pos="100000">
                <a:schemeClr val="tx2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1" name="Freeform 18">
            <a:extLst>
              <a:ext uri="{FF2B5EF4-FFF2-40B4-BE49-F238E27FC236}">
                <a16:creationId xmlns:a16="http://schemas.microsoft.com/office/drawing/2014/main" id="{AC822786-AB7B-44F6-982F-83BC26A3BD83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60512" y="589674"/>
            <a:ext cx="556373" cy="589674"/>
          </a:xfrm>
          <a:custGeom>
            <a:avLst/>
            <a:gdLst>
              <a:gd name="T0" fmla="*/ 1369 w 1654"/>
              <a:gd name="T1" fmla="*/ 1753 h 1753"/>
              <a:gd name="T2" fmla="*/ 95 w 1654"/>
              <a:gd name="T3" fmla="*/ 0 h 1753"/>
              <a:gd name="T4" fmla="*/ 190 w 1654"/>
              <a:gd name="T5" fmla="*/ 0 h 1753"/>
              <a:gd name="T6" fmla="*/ 1464 w 1654"/>
              <a:gd name="T7" fmla="*/ 1753 h 1753"/>
              <a:gd name="T8" fmla="*/ 190 w 1654"/>
              <a:gd name="T9" fmla="*/ 0 h 1753"/>
              <a:gd name="T10" fmla="*/ 1500 w 1654"/>
              <a:gd name="T11" fmla="*/ 1753 h 1753"/>
              <a:gd name="T12" fmla="*/ 344 w 1654"/>
              <a:gd name="T13" fmla="*/ 0 h 1753"/>
              <a:gd name="T14" fmla="*/ 0 w 1654"/>
              <a:gd name="T15" fmla="*/ 0 h 1753"/>
              <a:gd name="T16" fmla="*/ 0 w 1654"/>
              <a:gd name="T17" fmla="*/ 1753 h 1753"/>
              <a:gd name="T18" fmla="*/ 637 w 1654"/>
              <a:gd name="T19" fmla="*/ 920 h 1753"/>
              <a:gd name="T20" fmla="*/ 95 w 1654"/>
              <a:gd name="T21" fmla="*/ 1753 h 1753"/>
              <a:gd name="T22" fmla="*/ 686 w 1654"/>
              <a:gd name="T23" fmla="*/ 987 h 1753"/>
              <a:gd name="T24" fmla="*/ 190 w 1654"/>
              <a:gd name="T25" fmla="*/ 1753 h 1753"/>
              <a:gd name="T26" fmla="*/ 732 w 1654"/>
              <a:gd name="T27" fmla="*/ 1057 h 1753"/>
              <a:gd name="T28" fmla="*/ 285 w 1654"/>
              <a:gd name="T29" fmla="*/ 1753 h 1753"/>
              <a:gd name="T30" fmla="*/ 781 w 1654"/>
              <a:gd name="T31" fmla="*/ 1124 h 1753"/>
              <a:gd name="T32" fmla="*/ 380 w 1654"/>
              <a:gd name="T33" fmla="*/ 1753 h 1753"/>
              <a:gd name="T34" fmla="*/ 827 w 1654"/>
              <a:gd name="T35" fmla="*/ 1194 h 1753"/>
              <a:gd name="T36" fmla="*/ 1274 w 1654"/>
              <a:gd name="T37" fmla="*/ 1753 h 1753"/>
              <a:gd name="T38" fmla="*/ 0 w 1654"/>
              <a:gd name="T39" fmla="*/ 0 h 1753"/>
              <a:gd name="T40" fmla="*/ 1597 w 1654"/>
              <a:gd name="T41" fmla="*/ 0 h 1753"/>
              <a:gd name="T42" fmla="*/ 1000 w 1654"/>
              <a:gd name="T43" fmla="*/ 808 h 1753"/>
              <a:gd name="T44" fmla="*/ 1500 w 1654"/>
              <a:gd name="T45" fmla="*/ 0 h 1753"/>
              <a:gd name="T46" fmla="*/ 951 w 1654"/>
              <a:gd name="T47" fmla="*/ 741 h 1753"/>
              <a:gd name="T48" fmla="*/ 1405 w 1654"/>
              <a:gd name="T49" fmla="*/ 0 h 1753"/>
              <a:gd name="T50" fmla="*/ 905 w 1654"/>
              <a:gd name="T51" fmla="*/ 671 h 1753"/>
              <a:gd name="T52" fmla="*/ 1310 w 1654"/>
              <a:gd name="T53" fmla="*/ 0 h 1753"/>
              <a:gd name="T54" fmla="*/ 857 w 1654"/>
              <a:gd name="T55" fmla="*/ 603 h 1753"/>
              <a:gd name="T56" fmla="*/ 1215 w 1654"/>
              <a:gd name="T57" fmla="*/ 0 h 1753"/>
              <a:gd name="T58" fmla="*/ 439 w 1654"/>
              <a:gd name="T59" fmla="*/ 0 h 1753"/>
              <a:gd name="T60" fmla="*/ 1597 w 1654"/>
              <a:gd name="T61" fmla="*/ 1753 h 1753"/>
              <a:gd name="T62" fmla="*/ 1046 w 1654"/>
              <a:gd name="T63" fmla="*/ 878 h 1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654" h="1753">
                <a:moveTo>
                  <a:pt x="154" y="0"/>
                </a:moveTo>
                <a:lnTo>
                  <a:pt x="1369" y="1753"/>
                </a:lnTo>
                <a:lnTo>
                  <a:pt x="1310" y="1753"/>
                </a:lnTo>
                <a:lnTo>
                  <a:pt x="95" y="0"/>
                </a:lnTo>
                <a:lnTo>
                  <a:pt x="154" y="0"/>
                </a:lnTo>
                <a:close/>
                <a:moveTo>
                  <a:pt x="190" y="0"/>
                </a:moveTo>
                <a:lnTo>
                  <a:pt x="1405" y="1753"/>
                </a:lnTo>
                <a:lnTo>
                  <a:pt x="1464" y="1753"/>
                </a:lnTo>
                <a:lnTo>
                  <a:pt x="249" y="0"/>
                </a:lnTo>
                <a:lnTo>
                  <a:pt x="190" y="0"/>
                </a:lnTo>
                <a:close/>
                <a:moveTo>
                  <a:pt x="285" y="0"/>
                </a:moveTo>
                <a:lnTo>
                  <a:pt x="1500" y="1753"/>
                </a:lnTo>
                <a:lnTo>
                  <a:pt x="1559" y="1753"/>
                </a:lnTo>
                <a:lnTo>
                  <a:pt x="344" y="0"/>
                </a:lnTo>
                <a:lnTo>
                  <a:pt x="285" y="0"/>
                </a:lnTo>
                <a:close/>
                <a:moveTo>
                  <a:pt x="0" y="0"/>
                </a:moveTo>
                <a:lnTo>
                  <a:pt x="608" y="878"/>
                </a:lnTo>
                <a:lnTo>
                  <a:pt x="0" y="1753"/>
                </a:lnTo>
                <a:lnTo>
                  <a:pt x="59" y="1753"/>
                </a:lnTo>
                <a:lnTo>
                  <a:pt x="637" y="920"/>
                </a:lnTo>
                <a:lnTo>
                  <a:pt x="656" y="945"/>
                </a:lnTo>
                <a:lnTo>
                  <a:pt x="95" y="1753"/>
                </a:lnTo>
                <a:lnTo>
                  <a:pt x="154" y="1753"/>
                </a:lnTo>
                <a:lnTo>
                  <a:pt x="686" y="987"/>
                </a:lnTo>
                <a:lnTo>
                  <a:pt x="703" y="1015"/>
                </a:lnTo>
                <a:lnTo>
                  <a:pt x="190" y="1753"/>
                </a:lnTo>
                <a:lnTo>
                  <a:pt x="249" y="1753"/>
                </a:lnTo>
                <a:lnTo>
                  <a:pt x="732" y="1057"/>
                </a:lnTo>
                <a:lnTo>
                  <a:pt x="751" y="1082"/>
                </a:lnTo>
                <a:lnTo>
                  <a:pt x="285" y="1753"/>
                </a:lnTo>
                <a:lnTo>
                  <a:pt x="344" y="1753"/>
                </a:lnTo>
                <a:lnTo>
                  <a:pt x="781" y="1124"/>
                </a:lnTo>
                <a:lnTo>
                  <a:pt x="797" y="1152"/>
                </a:lnTo>
                <a:lnTo>
                  <a:pt x="380" y="1753"/>
                </a:lnTo>
                <a:lnTo>
                  <a:pt x="439" y="1753"/>
                </a:lnTo>
                <a:lnTo>
                  <a:pt x="827" y="1194"/>
                </a:lnTo>
                <a:lnTo>
                  <a:pt x="1215" y="1753"/>
                </a:lnTo>
                <a:lnTo>
                  <a:pt x="1274" y="1753"/>
                </a:lnTo>
                <a:lnTo>
                  <a:pt x="59" y="0"/>
                </a:lnTo>
                <a:lnTo>
                  <a:pt x="0" y="0"/>
                </a:lnTo>
                <a:close/>
                <a:moveTo>
                  <a:pt x="1654" y="0"/>
                </a:moveTo>
                <a:lnTo>
                  <a:pt x="1597" y="0"/>
                </a:lnTo>
                <a:lnTo>
                  <a:pt x="1017" y="835"/>
                </a:lnTo>
                <a:lnTo>
                  <a:pt x="1000" y="808"/>
                </a:lnTo>
                <a:lnTo>
                  <a:pt x="1559" y="0"/>
                </a:lnTo>
                <a:lnTo>
                  <a:pt x="1500" y="0"/>
                </a:lnTo>
                <a:lnTo>
                  <a:pt x="970" y="766"/>
                </a:lnTo>
                <a:lnTo>
                  <a:pt x="951" y="741"/>
                </a:lnTo>
                <a:lnTo>
                  <a:pt x="1464" y="0"/>
                </a:lnTo>
                <a:lnTo>
                  <a:pt x="1405" y="0"/>
                </a:lnTo>
                <a:lnTo>
                  <a:pt x="922" y="698"/>
                </a:lnTo>
                <a:lnTo>
                  <a:pt x="905" y="671"/>
                </a:lnTo>
                <a:lnTo>
                  <a:pt x="1369" y="0"/>
                </a:lnTo>
                <a:lnTo>
                  <a:pt x="1310" y="0"/>
                </a:lnTo>
                <a:lnTo>
                  <a:pt x="876" y="629"/>
                </a:lnTo>
                <a:lnTo>
                  <a:pt x="857" y="603"/>
                </a:lnTo>
                <a:lnTo>
                  <a:pt x="1274" y="0"/>
                </a:lnTo>
                <a:lnTo>
                  <a:pt x="1215" y="0"/>
                </a:lnTo>
                <a:lnTo>
                  <a:pt x="827" y="561"/>
                </a:lnTo>
                <a:lnTo>
                  <a:pt x="439" y="0"/>
                </a:lnTo>
                <a:lnTo>
                  <a:pt x="380" y="0"/>
                </a:lnTo>
                <a:lnTo>
                  <a:pt x="1597" y="1753"/>
                </a:lnTo>
                <a:lnTo>
                  <a:pt x="1654" y="1753"/>
                </a:lnTo>
                <a:lnTo>
                  <a:pt x="1046" y="878"/>
                </a:lnTo>
                <a:lnTo>
                  <a:pt x="1654" y="0"/>
                </a:lnTo>
                <a:close/>
              </a:path>
            </a:pathLst>
          </a:custGeom>
          <a:gradFill flip="none" rotWithShape="1">
            <a:gsLst>
              <a:gs pos="20000">
                <a:schemeClr val="bg2"/>
              </a:gs>
              <a:gs pos="100000">
                <a:schemeClr val="tx2"/>
              </a:gs>
            </a:gsLst>
            <a:lin ang="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3" name="Freeform 14">
            <a:extLst>
              <a:ext uri="{FF2B5EF4-FFF2-40B4-BE49-F238E27FC236}">
                <a16:creationId xmlns:a16="http://schemas.microsoft.com/office/drawing/2014/main" id="{36D559E4-C1D4-467B-890B-EABAC1A35FE1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810150" y="3042000"/>
            <a:ext cx="306735" cy="288032"/>
          </a:xfrm>
          <a:custGeom>
            <a:avLst/>
            <a:gdLst>
              <a:gd name="T0" fmla="*/ 271 w 1148"/>
              <a:gd name="T1" fmla="*/ 0 h 1078"/>
              <a:gd name="T2" fmla="*/ 898 w 1148"/>
              <a:gd name="T3" fmla="*/ 907 h 1078"/>
              <a:gd name="T4" fmla="*/ 841 w 1148"/>
              <a:gd name="T5" fmla="*/ 978 h 1078"/>
              <a:gd name="T6" fmla="*/ 171 w 1148"/>
              <a:gd name="T7" fmla="*/ 0 h 1078"/>
              <a:gd name="T8" fmla="*/ 271 w 1148"/>
              <a:gd name="T9" fmla="*/ 0 h 1078"/>
              <a:gd name="T10" fmla="*/ 770 w 1148"/>
              <a:gd name="T11" fmla="*/ 0 h 1078"/>
              <a:gd name="T12" fmla="*/ 670 w 1148"/>
              <a:gd name="T13" fmla="*/ 0 h 1078"/>
              <a:gd name="T14" fmla="*/ 1091 w 1148"/>
              <a:gd name="T15" fmla="*/ 614 h 1078"/>
              <a:gd name="T16" fmla="*/ 1148 w 1148"/>
              <a:gd name="T17" fmla="*/ 543 h 1078"/>
              <a:gd name="T18" fmla="*/ 770 w 1148"/>
              <a:gd name="T19" fmla="*/ 0 h 1078"/>
              <a:gd name="T20" fmla="*/ 0 w 1148"/>
              <a:gd name="T21" fmla="*/ 0 h 1078"/>
              <a:gd name="T22" fmla="*/ 371 w 1148"/>
              <a:gd name="T23" fmla="*/ 535 h 1078"/>
              <a:gd name="T24" fmla="*/ 0 w 1148"/>
              <a:gd name="T25" fmla="*/ 1078 h 1078"/>
              <a:gd name="T26" fmla="*/ 107 w 1148"/>
              <a:gd name="T27" fmla="*/ 1078 h 1078"/>
              <a:gd name="T28" fmla="*/ 428 w 1148"/>
              <a:gd name="T29" fmla="*/ 614 h 1078"/>
              <a:gd name="T30" fmla="*/ 456 w 1148"/>
              <a:gd name="T31" fmla="*/ 657 h 1078"/>
              <a:gd name="T32" fmla="*/ 171 w 1148"/>
              <a:gd name="T33" fmla="*/ 1078 h 1078"/>
              <a:gd name="T34" fmla="*/ 271 w 1148"/>
              <a:gd name="T35" fmla="*/ 1078 h 1078"/>
              <a:gd name="T36" fmla="*/ 506 w 1148"/>
              <a:gd name="T37" fmla="*/ 735 h 1078"/>
              <a:gd name="T38" fmla="*/ 542 w 1148"/>
              <a:gd name="T39" fmla="*/ 778 h 1078"/>
              <a:gd name="T40" fmla="*/ 335 w 1148"/>
              <a:gd name="T41" fmla="*/ 1078 h 1078"/>
              <a:gd name="T42" fmla="*/ 435 w 1148"/>
              <a:gd name="T43" fmla="*/ 1078 h 1078"/>
              <a:gd name="T44" fmla="*/ 592 w 1148"/>
              <a:gd name="T45" fmla="*/ 850 h 1078"/>
              <a:gd name="T46" fmla="*/ 620 w 1148"/>
              <a:gd name="T47" fmla="*/ 900 h 1078"/>
              <a:gd name="T48" fmla="*/ 499 w 1148"/>
              <a:gd name="T49" fmla="*/ 1078 h 1078"/>
              <a:gd name="T50" fmla="*/ 599 w 1148"/>
              <a:gd name="T51" fmla="*/ 1078 h 1078"/>
              <a:gd name="T52" fmla="*/ 677 w 1148"/>
              <a:gd name="T53" fmla="*/ 971 h 1078"/>
              <a:gd name="T54" fmla="*/ 706 w 1148"/>
              <a:gd name="T55" fmla="*/ 1021 h 1078"/>
              <a:gd name="T56" fmla="*/ 663 w 1148"/>
              <a:gd name="T57" fmla="*/ 1078 h 1078"/>
              <a:gd name="T58" fmla="*/ 749 w 1148"/>
              <a:gd name="T59" fmla="*/ 1078 h 1078"/>
              <a:gd name="T60" fmla="*/ 749 w 1148"/>
              <a:gd name="T61" fmla="*/ 1078 h 1078"/>
              <a:gd name="T62" fmla="*/ 777 w 1148"/>
              <a:gd name="T63" fmla="*/ 1078 h 1078"/>
              <a:gd name="T64" fmla="*/ 813 w 1148"/>
              <a:gd name="T65" fmla="*/ 1021 h 1078"/>
              <a:gd name="T66" fmla="*/ 107 w 1148"/>
              <a:gd name="T67" fmla="*/ 0 h 1078"/>
              <a:gd name="T68" fmla="*/ 0 w 1148"/>
              <a:gd name="T69" fmla="*/ 0 h 1078"/>
              <a:gd name="T70" fmla="*/ 335 w 1148"/>
              <a:gd name="T71" fmla="*/ 0 h 1078"/>
              <a:gd name="T72" fmla="*/ 927 w 1148"/>
              <a:gd name="T73" fmla="*/ 857 h 1078"/>
              <a:gd name="T74" fmla="*/ 977 w 1148"/>
              <a:gd name="T75" fmla="*/ 785 h 1078"/>
              <a:gd name="T76" fmla="*/ 435 w 1148"/>
              <a:gd name="T77" fmla="*/ 0 h 1078"/>
              <a:gd name="T78" fmla="*/ 335 w 1148"/>
              <a:gd name="T79" fmla="*/ 0 h 1078"/>
              <a:gd name="T80" fmla="*/ 499 w 1148"/>
              <a:gd name="T81" fmla="*/ 0 h 1078"/>
              <a:gd name="T82" fmla="*/ 1013 w 1148"/>
              <a:gd name="T83" fmla="*/ 735 h 1078"/>
              <a:gd name="T84" fmla="*/ 1063 w 1148"/>
              <a:gd name="T85" fmla="*/ 664 h 1078"/>
              <a:gd name="T86" fmla="*/ 606 w 1148"/>
              <a:gd name="T87" fmla="*/ 0 h 1078"/>
              <a:gd name="T88" fmla="*/ 499 w 1148"/>
              <a:gd name="T89" fmla="*/ 0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148" h="1078">
                <a:moveTo>
                  <a:pt x="271" y="0"/>
                </a:moveTo>
                <a:lnTo>
                  <a:pt x="898" y="907"/>
                </a:lnTo>
                <a:lnTo>
                  <a:pt x="841" y="978"/>
                </a:lnTo>
                <a:lnTo>
                  <a:pt x="171" y="0"/>
                </a:lnTo>
                <a:lnTo>
                  <a:pt x="271" y="0"/>
                </a:lnTo>
                <a:close/>
                <a:moveTo>
                  <a:pt x="770" y="0"/>
                </a:moveTo>
                <a:lnTo>
                  <a:pt x="670" y="0"/>
                </a:lnTo>
                <a:lnTo>
                  <a:pt x="1091" y="614"/>
                </a:lnTo>
                <a:lnTo>
                  <a:pt x="1148" y="543"/>
                </a:lnTo>
                <a:lnTo>
                  <a:pt x="770" y="0"/>
                </a:lnTo>
                <a:close/>
                <a:moveTo>
                  <a:pt x="0" y="0"/>
                </a:moveTo>
                <a:lnTo>
                  <a:pt x="371" y="535"/>
                </a:lnTo>
                <a:lnTo>
                  <a:pt x="0" y="1078"/>
                </a:lnTo>
                <a:lnTo>
                  <a:pt x="107" y="1078"/>
                </a:lnTo>
                <a:lnTo>
                  <a:pt x="428" y="614"/>
                </a:lnTo>
                <a:lnTo>
                  <a:pt x="456" y="657"/>
                </a:lnTo>
                <a:lnTo>
                  <a:pt x="171" y="1078"/>
                </a:lnTo>
                <a:lnTo>
                  <a:pt x="271" y="1078"/>
                </a:lnTo>
                <a:lnTo>
                  <a:pt x="506" y="735"/>
                </a:lnTo>
                <a:lnTo>
                  <a:pt x="542" y="778"/>
                </a:lnTo>
                <a:lnTo>
                  <a:pt x="335" y="1078"/>
                </a:lnTo>
                <a:lnTo>
                  <a:pt x="435" y="1078"/>
                </a:lnTo>
                <a:lnTo>
                  <a:pt x="592" y="850"/>
                </a:lnTo>
                <a:lnTo>
                  <a:pt x="620" y="900"/>
                </a:lnTo>
                <a:lnTo>
                  <a:pt x="499" y="1078"/>
                </a:lnTo>
                <a:lnTo>
                  <a:pt x="599" y="1078"/>
                </a:lnTo>
                <a:lnTo>
                  <a:pt x="677" y="971"/>
                </a:lnTo>
                <a:lnTo>
                  <a:pt x="706" y="1021"/>
                </a:lnTo>
                <a:lnTo>
                  <a:pt x="663" y="1078"/>
                </a:lnTo>
                <a:lnTo>
                  <a:pt x="749" y="1078"/>
                </a:lnTo>
                <a:lnTo>
                  <a:pt x="749" y="1078"/>
                </a:lnTo>
                <a:lnTo>
                  <a:pt x="777" y="1078"/>
                </a:lnTo>
                <a:lnTo>
                  <a:pt x="813" y="1021"/>
                </a:lnTo>
                <a:lnTo>
                  <a:pt x="107" y="0"/>
                </a:lnTo>
                <a:lnTo>
                  <a:pt x="0" y="0"/>
                </a:lnTo>
                <a:close/>
                <a:moveTo>
                  <a:pt x="335" y="0"/>
                </a:moveTo>
                <a:lnTo>
                  <a:pt x="927" y="857"/>
                </a:lnTo>
                <a:lnTo>
                  <a:pt x="977" y="785"/>
                </a:lnTo>
                <a:lnTo>
                  <a:pt x="435" y="0"/>
                </a:lnTo>
                <a:lnTo>
                  <a:pt x="335" y="0"/>
                </a:lnTo>
                <a:close/>
                <a:moveTo>
                  <a:pt x="499" y="0"/>
                </a:moveTo>
                <a:lnTo>
                  <a:pt x="1013" y="735"/>
                </a:lnTo>
                <a:lnTo>
                  <a:pt x="1063" y="664"/>
                </a:lnTo>
                <a:lnTo>
                  <a:pt x="606" y="0"/>
                </a:lnTo>
                <a:lnTo>
                  <a:pt x="499" y="0"/>
                </a:ln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41DA87-3832-43D3-B465-B87F62061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40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BBAA84E8-ABAE-4E02-9871-2BC590301DA7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B31F7-A1E5-4AD0-BE36-553987F8BF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55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2752" y="1628775"/>
            <a:ext cx="4284348" cy="432117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 marL="180975" indent="-180975">
              <a:buFont typeface="Segoe UI" panose="020B0502040204020203" pitchFamily="34" charset="0"/>
              <a:buChar char="-"/>
              <a:defRPr/>
            </a:lvl2pPr>
            <a:lvl3pPr marL="360363" indent="-179388"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67F13B4-2427-418F-A8CD-7CC24D80B340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5168900" y="1628775"/>
            <a:ext cx="4282238" cy="432117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 marL="180975" indent="-180975">
              <a:buFont typeface="Segoe UI" panose="020B0502040204020203" pitchFamily="34" charset="0"/>
              <a:buChar char="-"/>
              <a:defRPr/>
            </a:lvl2pPr>
            <a:lvl3pPr marL="360363" indent="-179388"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8C36D07-6929-44FA-9E4D-779C1460E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752" y="455815"/>
            <a:ext cx="9000811" cy="886397"/>
          </a:xfrm>
        </p:spPr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4CEFCB-D627-4385-849A-5D302D60DA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677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-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">
            <a:extLst>
              <a:ext uri="{FF2B5EF4-FFF2-40B4-BE49-F238E27FC236}">
                <a16:creationId xmlns:a16="http://schemas.microsoft.com/office/drawing/2014/main" id="{94A04DD0-975C-4381-A1A2-17AC1B87607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2752" y="1628775"/>
            <a:ext cx="4284348" cy="432117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 marL="180975" indent="-180975">
              <a:buFont typeface="Segoe UI" panose="020B0502040204020203" pitchFamily="34" charset="0"/>
              <a:buChar char="-"/>
              <a:defRPr/>
            </a:lvl2pPr>
            <a:lvl3pPr marL="360363" indent="-179388"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9024" y="1641288"/>
            <a:ext cx="4284539" cy="4308662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0277D17-C274-4F30-9FF6-F875C3572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752" y="455815"/>
            <a:ext cx="9000811" cy="886397"/>
          </a:xfrm>
        </p:spPr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D7F90B7-BEAC-48A9-A397-3E3CB986B6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66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Narrow- Blank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9">
            <a:extLst>
              <a:ext uri="{FF2B5EF4-FFF2-40B4-BE49-F238E27FC236}">
                <a16:creationId xmlns:a16="http://schemas.microsoft.com/office/drawing/2014/main" id="{7264A4D3-A10C-4242-BBF6-AD159543FD45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66661" y="1"/>
            <a:ext cx="3239339" cy="6858000"/>
          </a:xfrm>
          <a:custGeom>
            <a:avLst/>
            <a:gdLst>
              <a:gd name="T0" fmla="*/ 709 w 2357"/>
              <a:gd name="T1" fmla="*/ 0 h 4990"/>
              <a:gd name="T2" fmla="*/ 2357 w 2357"/>
              <a:gd name="T3" fmla="*/ 2378 h 4990"/>
              <a:gd name="T4" fmla="*/ 2357 w 2357"/>
              <a:gd name="T5" fmla="*/ 2618 h 4990"/>
              <a:gd name="T6" fmla="*/ 541 w 2357"/>
              <a:gd name="T7" fmla="*/ 0 h 4990"/>
              <a:gd name="T8" fmla="*/ 709 w 2357"/>
              <a:gd name="T9" fmla="*/ 0 h 4990"/>
              <a:gd name="T10" fmla="*/ 812 w 2357"/>
              <a:gd name="T11" fmla="*/ 0 h 4990"/>
              <a:gd name="T12" fmla="*/ 2357 w 2357"/>
              <a:gd name="T13" fmla="*/ 2228 h 4990"/>
              <a:gd name="T14" fmla="*/ 2357 w 2357"/>
              <a:gd name="T15" fmla="*/ 1988 h 4990"/>
              <a:gd name="T16" fmla="*/ 980 w 2357"/>
              <a:gd name="T17" fmla="*/ 0 h 4990"/>
              <a:gd name="T18" fmla="*/ 812 w 2357"/>
              <a:gd name="T19" fmla="*/ 0 h 4990"/>
              <a:gd name="T20" fmla="*/ 1251 w 2357"/>
              <a:gd name="T21" fmla="*/ 0 h 4990"/>
              <a:gd name="T22" fmla="*/ 1082 w 2357"/>
              <a:gd name="T23" fmla="*/ 0 h 4990"/>
              <a:gd name="T24" fmla="*/ 2357 w 2357"/>
              <a:gd name="T25" fmla="*/ 1838 h 4990"/>
              <a:gd name="T26" fmla="*/ 2357 w 2357"/>
              <a:gd name="T27" fmla="*/ 1597 h 4990"/>
              <a:gd name="T28" fmla="*/ 1251 w 2357"/>
              <a:gd name="T29" fmla="*/ 0 h 4990"/>
              <a:gd name="T30" fmla="*/ 270 w 2357"/>
              <a:gd name="T31" fmla="*/ 0 h 4990"/>
              <a:gd name="T32" fmla="*/ 2357 w 2357"/>
              <a:gd name="T33" fmla="*/ 3008 h 4990"/>
              <a:gd name="T34" fmla="*/ 2357 w 2357"/>
              <a:gd name="T35" fmla="*/ 2768 h 4990"/>
              <a:gd name="T36" fmla="*/ 439 w 2357"/>
              <a:gd name="T37" fmla="*/ 0 h 4990"/>
              <a:gd name="T38" fmla="*/ 270 w 2357"/>
              <a:gd name="T39" fmla="*/ 0 h 4990"/>
              <a:gd name="T40" fmla="*/ 0 w 2357"/>
              <a:gd name="T41" fmla="*/ 0 h 4990"/>
              <a:gd name="T42" fmla="*/ 1732 w 2357"/>
              <a:gd name="T43" fmla="*/ 2498 h 4990"/>
              <a:gd name="T44" fmla="*/ 0 w 2357"/>
              <a:gd name="T45" fmla="*/ 4990 h 4990"/>
              <a:gd name="T46" fmla="*/ 168 w 2357"/>
              <a:gd name="T47" fmla="*/ 4990 h 4990"/>
              <a:gd name="T48" fmla="*/ 1816 w 2357"/>
              <a:gd name="T49" fmla="*/ 2618 h 4990"/>
              <a:gd name="T50" fmla="*/ 1870 w 2357"/>
              <a:gd name="T51" fmla="*/ 2690 h 4990"/>
              <a:gd name="T52" fmla="*/ 270 w 2357"/>
              <a:gd name="T53" fmla="*/ 4990 h 4990"/>
              <a:gd name="T54" fmla="*/ 439 w 2357"/>
              <a:gd name="T55" fmla="*/ 4990 h 4990"/>
              <a:gd name="T56" fmla="*/ 1954 w 2357"/>
              <a:gd name="T57" fmla="*/ 2810 h 4990"/>
              <a:gd name="T58" fmla="*/ 2002 w 2357"/>
              <a:gd name="T59" fmla="*/ 2888 h 4990"/>
              <a:gd name="T60" fmla="*/ 541 w 2357"/>
              <a:gd name="T61" fmla="*/ 4990 h 4990"/>
              <a:gd name="T62" fmla="*/ 709 w 2357"/>
              <a:gd name="T63" fmla="*/ 4990 h 4990"/>
              <a:gd name="T64" fmla="*/ 2086 w 2357"/>
              <a:gd name="T65" fmla="*/ 3008 h 4990"/>
              <a:gd name="T66" fmla="*/ 2140 w 2357"/>
              <a:gd name="T67" fmla="*/ 3081 h 4990"/>
              <a:gd name="T68" fmla="*/ 812 w 2357"/>
              <a:gd name="T69" fmla="*/ 4990 h 4990"/>
              <a:gd name="T70" fmla="*/ 980 w 2357"/>
              <a:gd name="T71" fmla="*/ 4990 h 4990"/>
              <a:gd name="T72" fmla="*/ 2225 w 2357"/>
              <a:gd name="T73" fmla="*/ 3201 h 4990"/>
              <a:gd name="T74" fmla="*/ 2273 w 2357"/>
              <a:gd name="T75" fmla="*/ 3279 h 4990"/>
              <a:gd name="T76" fmla="*/ 1082 w 2357"/>
              <a:gd name="T77" fmla="*/ 4990 h 4990"/>
              <a:gd name="T78" fmla="*/ 1251 w 2357"/>
              <a:gd name="T79" fmla="*/ 4990 h 4990"/>
              <a:gd name="T80" fmla="*/ 2357 w 2357"/>
              <a:gd name="T81" fmla="*/ 3399 h 4990"/>
              <a:gd name="T82" fmla="*/ 2357 w 2357"/>
              <a:gd name="T83" fmla="*/ 3399 h 4990"/>
              <a:gd name="T84" fmla="*/ 2357 w 2357"/>
              <a:gd name="T85" fmla="*/ 3159 h 4990"/>
              <a:gd name="T86" fmla="*/ 168 w 2357"/>
              <a:gd name="T87" fmla="*/ 0 h 4990"/>
              <a:gd name="T88" fmla="*/ 0 w 2357"/>
              <a:gd name="T89" fmla="*/ 0 h 4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57" h="4990">
                <a:moveTo>
                  <a:pt x="709" y="0"/>
                </a:moveTo>
                <a:lnTo>
                  <a:pt x="2357" y="2378"/>
                </a:lnTo>
                <a:lnTo>
                  <a:pt x="2357" y="2618"/>
                </a:lnTo>
                <a:lnTo>
                  <a:pt x="541" y="0"/>
                </a:lnTo>
                <a:lnTo>
                  <a:pt x="709" y="0"/>
                </a:lnTo>
                <a:close/>
                <a:moveTo>
                  <a:pt x="812" y="0"/>
                </a:moveTo>
                <a:lnTo>
                  <a:pt x="2357" y="2228"/>
                </a:lnTo>
                <a:lnTo>
                  <a:pt x="2357" y="1988"/>
                </a:lnTo>
                <a:lnTo>
                  <a:pt x="980" y="0"/>
                </a:lnTo>
                <a:lnTo>
                  <a:pt x="812" y="0"/>
                </a:lnTo>
                <a:close/>
                <a:moveTo>
                  <a:pt x="1251" y="0"/>
                </a:moveTo>
                <a:lnTo>
                  <a:pt x="1082" y="0"/>
                </a:lnTo>
                <a:lnTo>
                  <a:pt x="2357" y="1838"/>
                </a:lnTo>
                <a:lnTo>
                  <a:pt x="2357" y="1597"/>
                </a:lnTo>
                <a:lnTo>
                  <a:pt x="1251" y="0"/>
                </a:lnTo>
                <a:close/>
                <a:moveTo>
                  <a:pt x="270" y="0"/>
                </a:moveTo>
                <a:lnTo>
                  <a:pt x="2357" y="3008"/>
                </a:lnTo>
                <a:lnTo>
                  <a:pt x="2357" y="2768"/>
                </a:lnTo>
                <a:lnTo>
                  <a:pt x="439" y="0"/>
                </a:lnTo>
                <a:lnTo>
                  <a:pt x="270" y="0"/>
                </a:lnTo>
                <a:close/>
                <a:moveTo>
                  <a:pt x="0" y="0"/>
                </a:moveTo>
                <a:lnTo>
                  <a:pt x="1732" y="2498"/>
                </a:lnTo>
                <a:lnTo>
                  <a:pt x="0" y="4990"/>
                </a:lnTo>
                <a:lnTo>
                  <a:pt x="168" y="4990"/>
                </a:lnTo>
                <a:lnTo>
                  <a:pt x="1816" y="2618"/>
                </a:lnTo>
                <a:lnTo>
                  <a:pt x="1870" y="2690"/>
                </a:lnTo>
                <a:lnTo>
                  <a:pt x="270" y="4990"/>
                </a:lnTo>
                <a:lnTo>
                  <a:pt x="439" y="4990"/>
                </a:lnTo>
                <a:lnTo>
                  <a:pt x="1954" y="2810"/>
                </a:lnTo>
                <a:lnTo>
                  <a:pt x="2002" y="2888"/>
                </a:lnTo>
                <a:lnTo>
                  <a:pt x="541" y="4990"/>
                </a:lnTo>
                <a:lnTo>
                  <a:pt x="709" y="4990"/>
                </a:lnTo>
                <a:lnTo>
                  <a:pt x="2086" y="3008"/>
                </a:lnTo>
                <a:lnTo>
                  <a:pt x="2140" y="3081"/>
                </a:lnTo>
                <a:lnTo>
                  <a:pt x="812" y="4990"/>
                </a:lnTo>
                <a:lnTo>
                  <a:pt x="980" y="4990"/>
                </a:lnTo>
                <a:lnTo>
                  <a:pt x="2225" y="3201"/>
                </a:lnTo>
                <a:lnTo>
                  <a:pt x="2273" y="3279"/>
                </a:lnTo>
                <a:lnTo>
                  <a:pt x="1082" y="4990"/>
                </a:lnTo>
                <a:lnTo>
                  <a:pt x="1251" y="4990"/>
                </a:lnTo>
                <a:lnTo>
                  <a:pt x="2357" y="3399"/>
                </a:lnTo>
                <a:lnTo>
                  <a:pt x="2357" y="3399"/>
                </a:lnTo>
                <a:lnTo>
                  <a:pt x="2357" y="3159"/>
                </a:lnTo>
                <a:lnTo>
                  <a:pt x="1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A7FD783-2887-4FCA-83A3-81664EB46D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2752" y="1628775"/>
            <a:ext cx="4284348" cy="432050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 marL="180975" indent="-180975">
              <a:buFont typeface="Segoe UI" panose="020B0502040204020203" pitchFamily="34" charset="0"/>
              <a:buChar char="-"/>
              <a:defRPr/>
            </a:lvl2pPr>
            <a:lvl3pPr marL="360363" indent="-179388"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9D6421-9049-44A3-BF32-CBB35E4A2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752" y="455815"/>
            <a:ext cx="9000811" cy="886397"/>
          </a:xfrm>
        </p:spPr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ACB6B3-9BB1-412C-97B4-2A78D4CE8D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486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2752" y="455815"/>
            <a:ext cx="9000811" cy="88639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2752" y="1628776"/>
            <a:ext cx="9000811" cy="43211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3E7420-8C67-41E5-A4F6-97A83EFEB6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10000"/>
            <a:ext cx="385763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 b="1">
                <a:solidFill>
                  <a:sysClr val="windowText" lastClr="000000"/>
                </a:solidFill>
              </a:defRPr>
            </a:lvl1pPr>
          </a:lstStyle>
          <a:p>
            <a:fld id="{FA8CDEC4-0EBF-445B-BCFE-613B5BCEB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466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84" r:id="rId2"/>
    <p:sldLayoutId id="2147483685" r:id="rId3"/>
    <p:sldLayoutId id="2147483699" r:id="rId4"/>
    <p:sldLayoutId id="2147483700" r:id="rId5"/>
    <p:sldLayoutId id="2147483664" r:id="rId6"/>
    <p:sldLayoutId id="2147483691" r:id="rId7"/>
    <p:sldLayoutId id="2147483686" r:id="rId8"/>
    <p:sldLayoutId id="2147483690" r:id="rId9"/>
    <p:sldLayoutId id="2147483687" r:id="rId10"/>
    <p:sldLayoutId id="2147483704" r:id="rId11"/>
    <p:sldLayoutId id="2147483697" r:id="rId12"/>
    <p:sldLayoutId id="2147483698" r:id="rId13"/>
    <p:sldLayoutId id="2147483703" r:id="rId14"/>
    <p:sldLayoutId id="2147483692" r:id="rId15"/>
    <p:sldLayoutId id="2147483688" r:id="rId16"/>
    <p:sldLayoutId id="2147483689" r:id="rId17"/>
    <p:sldLayoutId id="2147483708" r:id="rId18"/>
    <p:sldLayoutId id="2147483696" r:id="rId19"/>
    <p:sldLayoutId id="2147483705" r:id="rId20"/>
    <p:sldLayoutId id="2147483709" r:id="rId21"/>
    <p:sldLayoutId id="2147483707" r:id="rId22"/>
    <p:sldLayoutId id="2147483706" r:id="rId23"/>
    <p:sldLayoutId id="2147483693" r:id="rId24"/>
    <p:sldLayoutId id="2147483694" r:id="rId25"/>
    <p:sldLayoutId id="2147483702" r:id="rId26"/>
    <p:sldLayoutId id="2147483668" r:id="rId27"/>
    <p:sldLayoutId id="2147483701" r:id="rId28"/>
    <p:sldLayoutId id="2147483695" r:id="rId2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0" spc="-8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chemeClr val="bg2"/>
        </a:buClr>
        <a:buFont typeface="Arial" panose="020B0604020202020204" pitchFamily="34" charset="0"/>
        <a:buNone/>
        <a:defRPr sz="2000" kern="1200" spc="-50" baseline="0">
          <a:solidFill>
            <a:schemeClr val="bg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chemeClr val="bg2"/>
        </a:buClr>
        <a:buFont typeface="Arial" panose="020B0604020202020204" pitchFamily="34" charset="0"/>
        <a:buNone/>
        <a:defRPr sz="2000" kern="1200" spc="-50" baseline="0">
          <a:solidFill>
            <a:schemeClr val="tx1"/>
          </a:solidFill>
          <a:latin typeface="+mn-lt"/>
          <a:ea typeface="Segoe UI" panose="020B0502040204020203" pitchFamily="34" charset="0"/>
          <a:cs typeface="Segoe UI" panose="020B0502040204020203" pitchFamily="34" charset="0"/>
        </a:defRPr>
      </a:lvl2pPr>
      <a:lvl3pPr marL="180975" indent="-180975" algn="l" defTabSz="914400" rtl="0" eaLnBrk="1" latinLnBrk="0" hangingPunct="1">
        <a:lnSpc>
          <a:spcPct val="90000"/>
        </a:lnSpc>
        <a:spcBef>
          <a:spcPts val="800"/>
        </a:spcBef>
        <a:spcAft>
          <a:spcPts val="0"/>
        </a:spcAft>
        <a:buClr>
          <a:schemeClr val="bg2"/>
        </a:buClr>
        <a:buFont typeface="Segoe UI" panose="020B0502040204020203" pitchFamily="34" charset="0"/>
        <a:buChar char="-"/>
        <a:defRPr sz="1800" kern="1200" spc="-50" baseline="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80975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>
          <a:schemeClr val="bg2"/>
        </a:buClr>
        <a:buFont typeface="Segoe UI" panose="020B0502040204020203" pitchFamily="34" charset="0"/>
        <a:buChar char="-"/>
        <a:defRPr sz="1600" kern="1200" spc="-50" baseline="0">
          <a:solidFill>
            <a:schemeClr val="tx1"/>
          </a:solidFill>
          <a:latin typeface="+mn-lt"/>
          <a:ea typeface="+mn-ea"/>
          <a:cs typeface="+mn-cs"/>
        </a:defRPr>
      </a:lvl4pPr>
      <a:lvl5pPr marL="895350" indent="-177800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>
          <a:schemeClr val="bg2"/>
        </a:buClr>
        <a:buFont typeface="Segoe UI" panose="020B0502040204020203" pitchFamily="34" charset="0"/>
        <a:buChar char="-"/>
        <a:defRPr sz="1400" kern="1200" spc="-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285" userDrawn="1">
          <p15:clr>
            <a:srgbClr val="F26B43"/>
          </p15:clr>
        </p15:guide>
        <p15:guide id="4" pos="5955" userDrawn="1">
          <p15:clr>
            <a:srgbClr val="F26B43"/>
          </p15:clr>
        </p15:guide>
        <p15:guide id="5" orient="horz" pos="1026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  <p15:guide id="7" pos="3256" userDrawn="1">
          <p15:clr>
            <a:srgbClr val="F26B43"/>
          </p15:clr>
        </p15:guide>
        <p15:guide id="8" pos="2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462_F895924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463_14C76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45C_E3C6D77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45D_7B0525C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B8363-110E-412B-A232-CE4DED2833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0511" y="2597400"/>
            <a:ext cx="6616465" cy="1663200"/>
          </a:xfrm>
        </p:spPr>
        <p:txBody>
          <a:bodyPr/>
          <a:lstStyle/>
          <a:p>
            <a:pPr defTabSz="457200" eaLnBrk="0" fontAlgn="base" hangingPunct="0">
              <a:spcAft>
                <a:spcPct val="0"/>
              </a:spcAft>
            </a:pPr>
            <a:r>
              <a:rPr lang="en-GB" sz="3600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The Baptist Pension Scheme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81FE59-6B88-4A5F-BE40-446DFB3324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0510" y="3920637"/>
            <a:ext cx="4392490" cy="997200"/>
          </a:xfrm>
        </p:spPr>
        <p:txBody>
          <a:bodyPr/>
          <a:lstStyle/>
          <a:p>
            <a:r>
              <a:rPr lang="en-GB" dirty="0"/>
              <a:t>Potential changes to the Scheme</a:t>
            </a:r>
          </a:p>
          <a:p>
            <a:r>
              <a:rPr lang="en-GB" dirty="0"/>
              <a:t>December 2023 / January 2024</a:t>
            </a:r>
          </a:p>
        </p:txBody>
      </p:sp>
    </p:spTree>
    <p:extLst>
      <p:ext uri="{BB962C8B-B14F-4D97-AF65-F5344CB8AC3E}">
        <p14:creationId xmlns:p14="http://schemas.microsoft.com/office/powerpoint/2010/main" val="1439597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E1DED-F320-D796-B6B9-5D4EE35ACCDD}"/>
              </a:ext>
            </a:extLst>
          </p:cNvPr>
          <p:cNvSpPr txBox="1">
            <a:spLocks/>
          </p:cNvSpPr>
          <p:nvPr/>
        </p:nvSpPr>
        <p:spPr>
          <a:xfrm>
            <a:off x="399600" y="1339200"/>
            <a:ext cx="9000811" cy="88639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0" spc="-8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Illustration – Example member 3</a:t>
            </a:r>
          </a:p>
        </p:txBody>
      </p:sp>
      <p:graphicFrame>
        <p:nvGraphicFramePr>
          <p:cNvPr id="3" name="Table 8">
            <a:extLst>
              <a:ext uri="{FF2B5EF4-FFF2-40B4-BE49-F238E27FC236}">
                <a16:creationId xmlns:a16="http://schemas.microsoft.com/office/drawing/2014/main" id="{5B2847E6-4E56-40D4-2DC1-7CEF57D07F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980223"/>
              </p:ext>
            </p:extLst>
          </p:nvPr>
        </p:nvGraphicFramePr>
        <p:xfrm>
          <a:off x="431486" y="3110556"/>
          <a:ext cx="9000810" cy="192532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515735">
                  <a:extLst>
                    <a:ext uri="{9D8B030D-6E8A-4147-A177-3AD203B41FA5}">
                      <a16:colId xmlns:a16="http://schemas.microsoft.com/office/drawing/2014/main" val="868043819"/>
                    </a:ext>
                  </a:extLst>
                </a:gridCol>
                <a:gridCol w="1297015">
                  <a:extLst>
                    <a:ext uri="{9D8B030D-6E8A-4147-A177-3AD203B41FA5}">
                      <a16:colId xmlns:a16="http://schemas.microsoft.com/office/drawing/2014/main" val="106705137"/>
                    </a:ext>
                  </a:extLst>
                </a:gridCol>
                <a:gridCol w="1297015">
                  <a:extLst>
                    <a:ext uri="{9D8B030D-6E8A-4147-A177-3AD203B41FA5}">
                      <a16:colId xmlns:a16="http://schemas.microsoft.com/office/drawing/2014/main" val="1056879196"/>
                    </a:ext>
                  </a:extLst>
                </a:gridCol>
                <a:gridCol w="1297015">
                  <a:extLst>
                    <a:ext uri="{9D8B030D-6E8A-4147-A177-3AD203B41FA5}">
                      <a16:colId xmlns:a16="http://schemas.microsoft.com/office/drawing/2014/main" val="453254749"/>
                    </a:ext>
                  </a:extLst>
                </a:gridCol>
                <a:gridCol w="1297015">
                  <a:extLst>
                    <a:ext uri="{9D8B030D-6E8A-4147-A177-3AD203B41FA5}">
                      <a16:colId xmlns:a16="http://schemas.microsoft.com/office/drawing/2014/main" val="1297547765"/>
                    </a:ext>
                  </a:extLst>
                </a:gridCol>
                <a:gridCol w="1297015">
                  <a:extLst>
                    <a:ext uri="{9D8B030D-6E8A-4147-A177-3AD203B41FA5}">
                      <a16:colId xmlns:a16="http://schemas.microsoft.com/office/drawing/2014/main" val="42751196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At </a:t>
                      </a:r>
                      <a:br>
                        <a:rPr lang="en-GB" sz="1200" dirty="0"/>
                      </a:br>
                      <a:r>
                        <a:rPr lang="en-GB" sz="1200" dirty="0"/>
                        <a:t>31 March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Expected MPI increase factor to NRA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MPI linked pension at NRA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Expected RPI increase factor to NRA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RPI linked pension at NRA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6924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Pension accrued before 6 April 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£2,000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1.08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£2,160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1.11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£2,220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7952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Pension accrued on or after 6 April 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£1,300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1.08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£1,404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1.08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£1,404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9106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Total pension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£3,300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£3,564</a:t>
                      </a:r>
                    </a:p>
                  </a:txBody>
                  <a:tcPr anchor="ctr">
                    <a:solidFill>
                      <a:srgbClr val="CB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£3,624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33642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0C3D9F1-F278-175D-51ED-B7035C724548}"/>
              </a:ext>
            </a:extLst>
          </p:cNvPr>
          <p:cNvSpPr txBox="1"/>
          <p:nvPr/>
        </p:nvSpPr>
        <p:spPr>
          <a:xfrm>
            <a:off x="431172" y="5058558"/>
            <a:ext cx="82265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i="1" dirty="0"/>
              <a:t>* Example calculations are based on market projections of CPI and RPI inflation at 31 October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CC3721-11D9-E375-991C-518B3F297CAA}"/>
              </a:ext>
            </a:extLst>
          </p:cNvPr>
          <p:cNvSpPr txBox="1"/>
          <p:nvPr/>
        </p:nvSpPr>
        <p:spPr>
          <a:xfrm>
            <a:off x="453064" y="5354395"/>
            <a:ext cx="6160387" cy="553998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</a:rPr>
              <a:t>In this example, the member is expected to be better off with the RPI linked pension and so benefits from the proposed change</a:t>
            </a:r>
          </a:p>
        </p:txBody>
      </p:sp>
      <p:graphicFrame>
        <p:nvGraphicFramePr>
          <p:cNvPr id="6" name="Table 13">
            <a:extLst>
              <a:ext uri="{FF2B5EF4-FFF2-40B4-BE49-F238E27FC236}">
                <a16:creationId xmlns:a16="http://schemas.microsoft.com/office/drawing/2014/main" id="{F4817151-51A5-B188-5523-0846044870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670955"/>
              </p:ext>
            </p:extLst>
          </p:nvPr>
        </p:nvGraphicFramePr>
        <p:xfrm>
          <a:off x="428850" y="1957210"/>
          <a:ext cx="4136852" cy="1101068"/>
        </p:xfrm>
        <a:graphic>
          <a:graphicData uri="http://schemas.openxmlformats.org/drawingml/2006/table">
            <a:tbl>
              <a:tblPr firstCol="1" bandRow="1">
                <a:tableStyleId>{7DF18680-E054-41AD-8BC1-D1AEF772440D}</a:tableStyleId>
              </a:tblPr>
              <a:tblGrid>
                <a:gridCol w="3567593">
                  <a:extLst>
                    <a:ext uri="{9D8B030D-6E8A-4147-A177-3AD203B41FA5}">
                      <a16:colId xmlns:a16="http://schemas.microsoft.com/office/drawing/2014/main" val="442822739"/>
                    </a:ext>
                  </a:extLst>
                </a:gridCol>
                <a:gridCol w="569259">
                  <a:extLst>
                    <a:ext uri="{9D8B030D-6E8A-4147-A177-3AD203B41FA5}">
                      <a16:colId xmlns:a16="http://schemas.microsoft.com/office/drawing/2014/main" val="4053319508"/>
                    </a:ext>
                  </a:extLst>
                </a:gridCol>
              </a:tblGrid>
              <a:tr h="359388">
                <a:tc>
                  <a:txBody>
                    <a:bodyPr/>
                    <a:lstStyle/>
                    <a:p>
                      <a:r>
                        <a:rPr lang="en-GB" sz="1200" dirty="0"/>
                        <a:t>Member age at 31 March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653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Member Normal Retirement Age (NRA)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2121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Years to retirement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568373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D9284F2-1C94-73DA-20DB-844B17AD862C}"/>
              </a:ext>
            </a:extLst>
          </p:cNvPr>
          <p:cNvSpPr txBox="1"/>
          <p:nvPr/>
        </p:nvSpPr>
        <p:spPr>
          <a:xfrm>
            <a:off x="5220406" y="2033330"/>
            <a:ext cx="4040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Actual calculations will be undertaken closer to 31 March 2024 and so outcomes will depend on inflation expectations at that time.</a:t>
            </a:r>
          </a:p>
        </p:txBody>
      </p:sp>
    </p:spTree>
    <p:extLst>
      <p:ext uri="{BB962C8B-B14F-4D97-AF65-F5344CB8AC3E}">
        <p14:creationId xmlns:p14="http://schemas.microsoft.com/office/powerpoint/2010/main" val="4274621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39EF8FE-92A9-99EA-E0C3-7D4B107ED11A}"/>
              </a:ext>
            </a:extLst>
          </p:cNvPr>
          <p:cNvSpPr txBox="1">
            <a:spLocks/>
          </p:cNvSpPr>
          <p:nvPr/>
        </p:nvSpPr>
        <p:spPr>
          <a:xfrm>
            <a:off x="5930153" y="2975536"/>
            <a:ext cx="3523095" cy="24167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None/>
              <a:defRPr sz="2000" kern="1200" spc="-5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None/>
              <a:defRPr sz="2000" kern="1200" spc="-50" baseline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80975" indent="-180975" algn="l" defTabSz="9144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8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8163" indent="-180975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6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5350" indent="-177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4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400" dirty="0"/>
              <a:t>The proposed changes </a:t>
            </a:r>
            <a:r>
              <a:rPr lang="en-GB" sz="1400" b="1" dirty="0">
                <a:solidFill>
                  <a:schemeClr val="accent4"/>
                </a:solidFill>
              </a:rPr>
              <a:t>remove the link to MPI</a:t>
            </a:r>
            <a:r>
              <a:rPr lang="en-GB" sz="1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400" dirty="0"/>
              <a:t>They also </a:t>
            </a:r>
            <a:r>
              <a:rPr lang="en-GB" sz="1400" b="1" dirty="0">
                <a:solidFill>
                  <a:schemeClr val="tx2"/>
                </a:solidFill>
              </a:rPr>
              <a:t>align the DB benefit payable to in service members and those who have left service.</a:t>
            </a: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5C959D89-917D-75AB-F4D1-A22B350D8125}"/>
              </a:ext>
            </a:extLst>
          </p:cNvPr>
          <p:cNvSpPr txBox="1">
            <a:spLocks/>
          </p:cNvSpPr>
          <p:nvPr/>
        </p:nvSpPr>
        <p:spPr>
          <a:xfrm>
            <a:off x="399600" y="1339200"/>
            <a:ext cx="9350467" cy="88639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0" spc="-8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400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Proposed changes to your benefits</a:t>
            </a:r>
            <a:br>
              <a:rPr lang="en-GB" sz="3400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</a:br>
            <a:r>
              <a:rPr lang="en-GB" sz="2400" kern="1200" dirty="0" err="1">
                <a:solidFill>
                  <a:srgbClr val="0070C0"/>
                </a:solidFill>
                <a:ea typeface="ＭＳ Ｐゴシック" panose="020B0600070205080204" pitchFamily="34" charset="-128"/>
              </a:rPr>
              <a:t>Benefits</a:t>
            </a:r>
            <a:r>
              <a:rPr lang="en-GB" sz="2400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 linked to Minimum Pensionable Income (MPI)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E7DCE6-9F71-D81E-B486-A133A58D5D4D}"/>
              </a:ext>
            </a:extLst>
          </p:cNvPr>
          <p:cNvSpPr txBox="1"/>
          <p:nvPr/>
        </p:nvSpPr>
        <p:spPr>
          <a:xfrm>
            <a:off x="452754" y="5393316"/>
            <a:ext cx="5235666" cy="73866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JUST cannot monitor whether you remain in service and so will not provide different benefits for those who are in service to those who have left service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FEFC1BB-B734-C616-9EFB-AE12053038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88485"/>
              </p:ext>
            </p:extLst>
          </p:nvPr>
        </p:nvGraphicFramePr>
        <p:xfrm>
          <a:off x="452752" y="2586376"/>
          <a:ext cx="5347973" cy="2760123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01667">
                  <a:extLst>
                    <a:ext uri="{9D8B030D-6E8A-4147-A177-3AD203B41FA5}">
                      <a16:colId xmlns:a16="http://schemas.microsoft.com/office/drawing/2014/main" val="1087127448"/>
                    </a:ext>
                  </a:extLst>
                </a:gridCol>
                <a:gridCol w="2422858">
                  <a:extLst>
                    <a:ext uri="{9D8B030D-6E8A-4147-A177-3AD203B41FA5}">
                      <a16:colId xmlns:a16="http://schemas.microsoft.com/office/drawing/2014/main" val="2722120668"/>
                    </a:ext>
                  </a:extLst>
                </a:gridCol>
                <a:gridCol w="2423448">
                  <a:extLst>
                    <a:ext uri="{9D8B030D-6E8A-4147-A177-3AD203B41FA5}">
                      <a16:colId xmlns:a16="http://schemas.microsoft.com/office/drawing/2014/main" val="3777627821"/>
                    </a:ext>
                  </a:extLst>
                </a:gridCol>
              </a:tblGrid>
              <a:tr h="337538">
                <a:tc>
                  <a:txBody>
                    <a:bodyPr/>
                    <a:lstStyle/>
                    <a:p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effectLst/>
                        </a:rPr>
                        <a:t>Before the changes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effectLst/>
                        </a:rPr>
                        <a:t>After the changes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0456819"/>
                  </a:ext>
                </a:extLst>
              </a:tr>
              <a:tr h="2422585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Benefits on death in service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spouse’s pension equal to 50% of your pension calculated using Final Minimum Pensionable Income at death and  Pensionable Service to age 65, plus children’s pensions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PLUS</a:t>
                      </a:r>
                    </a:p>
                    <a:p>
                      <a:pPr algn="ctr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lump sum of 4 × </a:t>
                      </a:r>
                      <a:r>
                        <a:rPr lang="en-GB" sz="1200" dirty="0">
                          <a:effectLst/>
                        </a:rPr>
                        <a:t>Pensionable Income 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PLUS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Your DC fund from the Scheme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rgbClr val="FF0000"/>
                          </a:solidFill>
                          <a:effectLst/>
                        </a:rPr>
                        <a:t>A lump sum equal to the transfer value</a:t>
                      </a:r>
                      <a:r>
                        <a:rPr lang="en-GB" sz="1200" dirty="0">
                          <a:effectLst/>
                        </a:rPr>
                        <a:t> that would otherwise have been paid had you transferred your DB Plan benefits out immediately prior to your death 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 PLUS</a:t>
                      </a:r>
                    </a:p>
                    <a:p>
                      <a:pPr algn="ctr"/>
                      <a:r>
                        <a:rPr lang="en-GB" sz="1200" dirty="0">
                          <a:effectLst/>
                        </a:rPr>
                        <a:t>A lump sum of </a:t>
                      </a:r>
                      <a:r>
                        <a:rPr lang="en-GB" sz="1200" b="1" dirty="0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r>
                        <a:rPr lang="en-GB" sz="1200" dirty="0">
                          <a:effectLst/>
                        </a:rPr>
                        <a:t> x Pensionable Income 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PLUS</a:t>
                      </a:r>
                    </a:p>
                    <a:p>
                      <a:pPr algn="ctr"/>
                      <a:r>
                        <a:rPr lang="en-GB" sz="1200" dirty="0">
                          <a:effectLst/>
                        </a:rPr>
                        <a:t>Your DC fund from the Scheme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175943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BA74876-D221-83AA-5403-6EC82B73C8FF}"/>
              </a:ext>
            </a:extLst>
          </p:cNvPr>
          <p:cNvSpPr txBox="1"/>
          <p:nvPr/>
        </p:nvSpPr>
        <p:spPr>
          <a:xfrm>
            <a:off x="393046" y="2135304"/>
            <a:ext cx="4500249" cy="335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Death in service</a:t>
            </a:r>
          </a:p>
        </p:txBody>
      </p:sp>
    </p:spTree>
    <p:extLst>
      <p:ext uri="{BB962C8B-B14F-4D97-AF65-F5344CB8AC3E}">
        <p14:creationId xmlns:p14="http://schemas.microsoft.com/office/powerpoint/2010/main" val="594005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">
            <a:extLst>
              <a:ext uri="{FF2B5EF4-FFF2-40B4-BE49-F238E27FC236}">
                <a16:creationId xmlns:a16="http://schemas.microsoft.com/office/drawing/2014/main" id="{21F1C3FE-1B13-F414-1B3B-C4ACDF1C1D82}"/>
              </a:ext>
            </a:extLst>
          </p:cNvPr>
          <p:cNvSpPr txBox="1">
            <a:spLocks/>
          </p:cNvSpPr>
          <p:nvPr/>
        </p:nvSpPr>
        <p:spPr>
          <a:xfrm>
            <a:off x="399600" y="1339200"/>
            <a:ext cx="9000811" cy="88639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0" spc="-8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400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Proposed changes to your benefits</a:t>
            </a:r>
            <a:br>
              <a:rPr lang="en-GB" dirty="0"/>
            </a:br>
            <a:r>
              <a:rPr lang="en-GB" sz="2400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Link between DB benefits and DC fund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3E258E-E9FB-CC6C-35C1-69A96EA7FF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051" y="2414599"/>
            <a:ext cx="2762478" cy="26539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20400AA-D521-1069-FEB6-908AD12D04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2408" y="3076758"/>
            <a:ext cx="4263174" cy="199529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4FBB552-ECB9-0099-3732-7CE2F35B51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0110" y="2484515"/>
            <a:ext cx="2924492" cy="34954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EF313B3-C7B8-7337-5B51-CF83C2034532}"/>
              </a:ext>
            </a:extLst>
          </p:cNvPr>
          <p:cNvSpPr txBox="1"/>
          <p:nvPr/>
        </p:nvSpPr>
        <p:spPr>
          <a:xfrm>
            <a:off x="429423" y="5211023"/>
            <a:ext cx="9146656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BUGB and the Pension Scheme Trustee are working with JUST on a solution to maintain this option for you</a:t>
            </a:r>
          </a:p>
        </p:txBody>
      </p:sp>
    </p:spTree>
    <p:extLst>
      <p:ext uri="{BB962C8B-B14F-4D97-AF65-F5344CB8AC3E}">
        <p14:creationId xmlns:p14="http://schemas.microsoft.com/office/powerpoint/2010/main" val="3456326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A183B8B-2720-59BB-AFA1-990EFFD3A405}"/>
              </a:ext>
            </a:extLst>
          </p:cNvPr>
          <p:cNvSpPr txBox="1">
            <a:spLocks/>
          </p:cNvSpPr>
          <p:nvPr/>
        </p:nvSpPr>
        <p:spPr>
          <a:xfrm>
            <a:off x="553075" y="2341584"/>
            <a:ext cx="9250144" cy="30365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None/>
              <a:defRPr sz="2000" kern="1200" spc="-5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None/>
              <a:defRPr sz="2000" kern="1200" spc="-50" baseline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80975" indent="-180975" algn="l" defTabSz="9144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8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8163" indent="-180975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6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5350" indent="-177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4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accent4"/>
                </a:solidFill>
              </a:rPr>
              <a:t>Incapacity benefits are currently payable from the income protection policy</a:t>
            </a:r>
            <a:r>
              <a:rPr lang="en-GB" sz="1600" dirty="0"/>
              <a:t>. This benefit will remain unchanged for the foreseeable future.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accent2"/>
                </a:solidFill>
              </a:rPr>
              <a:t>As an alternative, you may be eligible to receive an enhanced DB pension if you become</a:t>
            </a:r>
            <a:r>
              <a:rPr lang="en-GB" sz="1600" dirty="0"/>
              <a:t>  incapacitated whilst still in service. JUST will not monitor whether you are in service or not and so we can’t insure this benefit.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For the vast majority of members </a:t>
            </a:r>
            <a:r>
              <a:rPr lang="en-GB" sz="1600" b="1" dirty="0">
                <a:solidFill>
                  <a:schemeClr val="tx2"/>
                </a:solidFill>
              </a:rPr>
              <a:t>income protection provides a higher benefit </a:t>
            </a:r>
            <a:r>
              <a:rPr lang="en-GB" sz="1600" dirty="0"/>
              <a:t>compared to the alternative enhanced DB pension.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ea typeface="Calibri" panose="020F0502020204030204" pitchFamily="34" charset="0"/>
              </a:rPr>
              <a:t>As such, currently </a:t>
            </a:r>
            <a:r>
              <a:rPr lang="en-GB" sz="1600" b="1" dirty="0">
                <a:ea typeface="Calibri" panose="020F0502020204030204" pitchFamily="34" charset="0"/>
              </a:rPr>
              <a:t>we do not propose a replacement for this enhanced pension on early retirement given the availability of the income protection insurance arrangement.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ea typeface="Calibri" panose="020F0502020204030204" pitchFamily="34" charset="0"/>
              </a:rPr>
              <a:t>The income protection policy is for in service members and as such it is crucial not to leave service before making a claim under this policy. </a:t>
            </a:r>
            <a:endParaRPr lang="en-GB" sz="1600" dirty="0"/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66777AEE-CFDE-A739-B883-8D2F941DCB79}"/>
              </a:ext>
            </a:extLst>
          </p:cNvPr>
          <p:cNvSpPr txBox="1">
            <a:spLocks/>
          </p:cNvSpPr>
          <p:nvPr/>
        </p:nvSpPr>
        <p:spPr>
          <a:xfrm>
            <a:off x="452752" y="1210736"/>
            <a:ext cx="9000811" cy="88639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0" spc="-8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400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Proposed changes to your benefits</a:t>
            </a:r>
            <a:br>
              <a:rPr lang="en-GB" dirty="0"/>
            </a:br>
            <a:r>
              <a:rPr lang="en-GB" sz="2400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Discretions and enhancements (1)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CEAF74-0D7D-542D-E81A-998092395F56}"/>
              </a:ext>
            </a:extLst>
          </p:cNvPr>
          <p:cNvSpPr txBox="1"/>
          <p:nvPr/>
        </p:nvSpPr>
        <p:spPr>
          <a:xfrm>
            <a:off x="462223" y="5378441"/>
            <a:ext cx="925014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Discretions and enhancements must be codified to enable JUST to take on responsibility of the DB Plan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60F148-31D2-542D-B616-7D93284ABA0A}"/>
              </a:ext>
            </a:extLst>
          </p:cNvPr>
          <p:cNvSpPr txBox="1"/>
          <p:nvPr/>
        </p:nvSpPr>
        <p:spPr>
          <a:xfrm>
            <a:off x="462379" y="2036459"/>
            <a:ext cx="4500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Incapacity benefits</a:t>
            </a:r>
          </a:p>
        </p:txBody>
      </p:sp>
    </p:spTree>
    <p:extLst>
      <p:ext uri="{BB962C8B-B14F-4D97-AF65-F5344CB8AC3E}">
        <p14:creationId xmlns:p14="http://schemas.microsoft.com/office/powerpoint/2010/main" val="417055187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3015514-07A1-11F9-D9B5-87CB4A31B5DE}"/>
              </a:ext>
            </a:extLst>
          </p:cNvPr>
          <p:cNvSpPr txBox="1">
            <a:spLocks/>
          </p:cNvSpPr>
          <p:nvPr/>
        </p:nvSpPr>
        <p:spPr>
          <a:xfrm>
            <a:off x="553075" y="2820040"/>
            <a:ext cx="8900172" cy="34094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None/>
              <a:defRPr sz="2000" kern="1200" spc="-5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None/>
              <a:defRPr sz="2000" kern="1200" spc="-50" baseline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80975" indent="-180975" algn="l" defTabSz="9144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8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8163" indent="-180975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6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5350" indent="-177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4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defTabSz="4572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GB" sz="1700" spc="0" dirty="0">
                <a:solidFill>
                  <a:srgbClr val="333C41"/>
                </a:solidFill>
                <a:latin typeface="Segoe UI"/>
              </a:rPr>
              <a:t>Some members have supplementary benefit lump sums and/or supplementary benefit pensions which are subject </a:t>
            </a:r>
            <a:r>
              <a:rPr lang="en-GB" sz="1700" b="1" spc="0" dirty="0">
                <a:solidFill>
                  <a:srgbClr val="00685B"/>
                </a:solidFill>
                <a:latin typeface="Segoe UI"/>
              </a:rPr>
              <a:t>to discretionary bonuses</a:t>
            </a:r>
            <a:r>
              <a:rPr lang="en-GB" sz="1700" spc="0" dirty="0">
                <a:solidFill>
                  <a:srgbClr val="00685B"/>
                </a:solidFill>
                <a:latin typeface="Segoe UI"/>
              </a:rPr>
              <a:t>. </a:t>
            </a:r>
          </a:p>
          <a:p>
            <a:pPr marL="342900" indent="-342900" defTabSz="4572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GB" sz="1700" spc="0" dirty="0">
                <a:solidFill>
                  <a:srgbClr val="333C41"/>
                </a:solidFill>
                <a:latin typeface="Segoe UI"/>
              </a:rPr>
              <a:t>No bonuses have been paid on supplementary pensions in 20 years and so </a:t>
            </a:r>
            <a:r>
              <a:rPr lang="en-GB" sz="1700" b="1" spc="0" dirty="0">
                <a:solidFill>
                  <a:srgbClr val="00A9E0"/>
                </a:solidFill>
                <a:latin typeface="Segoe UI"/>
              </a:rPr>
              <a:t>no increases are proposed to be insured</a:t>
            </a:r>
            <a:r>
              <a:rPr lang="en-GB" sz="1700" spc="0" dirty="0">
                <a:solidFill>
                  <a:srgbClr val="333C41"/>
                </a:solidFill>
                <a:latin typeface="Segoe UI"/>
              </a:rPr>
              <a:t>.</a:t>
            </a:r>
          </a:p>
          <a:p>
            <a:pPr marL="342900" indent="-342900" defTabSz="4572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GB" sz="1700" spc="0" dirty="0">
                <a:solidFill>
                  <a:srgbClr val="333C41"/>
                </a:solidFill>
                <a:latin typeface="Segoe UI"/>
              </a:rPr>
              <a:t>Supplementary lump sums have received some bonuses. It is proposed that </a:t>
            </a:r>
            <a:r>
              <a:rPr lang="en-GB" sz="1700" b="1" spc="0" dirty="0">
                <a:solidFill>
                  <a:srgbClr val="00338D"/>
                </a:solidFill>
                <a:latin typeface="Segoe UI"/>
              </a:rPr>
              <a:t>supplementary lump sums will receive annual increases prior to retirement in line with RPI inflation (subject to same limits as per pension increases).  </a:t>
            </a: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EB3ADAED-0D4E-49F6-E1C1-6E424C3AEFD4}"/>
              </a:ext>
            </a:extLst>
          </p:cNvPr>
          <p:cNvSpPr txBox="1">
            <a:spLocks/>
          </p:cNvSpPr>
          <p:nvPr/>
        </p:nvSpPr>
        <p:spPr>
          <a:xfrm>
            <a:off x="399600" y="1339200"/>
            <a:ext cx="9000811" cy="88639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0" spc="-8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400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Proposed changes to your benefits</a:t>
            </a:r>
            <a:br>
              <a:rPr lang="en-GB" dirty="0"/>
            </a:br>
            <a:r>
              <a:rPr lang="en-GB" sz="2400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Discretions and enhancements (2)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E9AACE-70EA-C907-E451-638F7EE7FC2D}"/>
              </a:ext>
            </a:extLst>
          </p:cNvPr>
          <p:cNvSpPr txBox="1"/>
          <p:nvPr/>
        </p:nvSpPr>
        <p:spPr>
          <a:xfrm>
            <a:off x="462223" y="4957977"/>
            <a:ext cx="9000810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Discretions and enhancements must be codified to enable JUST to take on responsibility of the DB Plan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4C76FC-CAF4-2A18-99D4-4910E3162626}"/>
              </a:ext>
            </a:extLst>
          </p:cNvPr>
          <p:cNvSpPr txBox="1"/>
          <p:nvPr/>
        </p:nvSpPr>
        <p:spPr>
          <a:xfrm>
            <a:off x="462379" y="2281007"/>
            <a:ext cx="4500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Supplementary benefits</a:t>
            </a:r>
          </a:p>
        </p:txBody>
      </p:sp>
    </p:spTree>
    <p:extLst>
      <p:ext uri="{BB962C8B-B14F-4D97-AF65-F5344CB8AC3E}">
        <p14:creationId xmlns:p14="http://schemas.microsoft.com/office/powerpoint/2010/main" val="136176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9D879-CAFE-C3B3-BD08-B7E8B4658E28}"/>
              </a:ext>
            </a:extLst>
          </p:cNvPr>
          <p:cNvSpPr txBox="1">
            <a:spLocks/>
          </p:cNvSpPr>
          <p:nvPr/>
        </p:nvSpPr>
        <p:spPr>
          <a:xfrm>
            <a:off x="560512" y="3325852"/>
            <a:ext cx="4392488" cy="1663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0" spc="-8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173491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E4C43-1872-4DBD-930A-8E5188C9468D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52751" y="1491050"/>
            <a:ext cx="7003125" cy="4877856"/>
          </a:xfrm>
        </p:spPr>
        <p:txBody>
          <a:bodyPr>
            <a:noAutofit/>
          </a:bodyPr>
          <a:lstStyle/>
          <a:p>
            <a:r>
              <a:rPr lang="en-US" sz="1800" dirty="0"/>
              <a:t>	</a:t>
            </a:r>
          </a:p>
          <a:p>
            <a:endParaRPr lang="en-US" sz="1800" dirty="0"/>
          </a:p>
          <a:p>
            <a:r>
              <a:rPr lang="en-US" sz="1800" dirty="0"/>
              <a:t>Your current benefits</a:t>
            </a:r>
          </a:p>
          <a:p>
            <a:endParaRPr lang="en-US" sz="1800" dirty="0"/>
          </a:p>
          <a:p>
            <a:r>
              <a:rPr lang="en-US" sz="1800" dirty="0"/>
              <a:t>Pension Scheme Trustee’s aims and objectives</a:t>
            </a:r>
          </a:p>
          <a:p>
            <a:endParaRPr lang="en-US" sz="1800" dirty="0"/>
          </a:p>
          <a:p>
            <a:r>
              <a:rPr lang="en-US" sz="1800" dirty="0"/>
              <a:t>Where is the Scheme currently? </a:t>
            </a:r>
          </a:p>
          <a:p>
            <a:endParaRPr lang="en-US" sz="1800" dirty="0"/>
          </a:p>
          <a:p>
            <a:r>
              <a:rPr lang="en-GB" sz="1800" dirty="0"/>
              <a:t>Why is BUGB consulting on plans to change DB benefits?</a:t>
            </a:r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Proposed changes to your benefits</a:t>
            </a:r>
          </a:p>
          <a:p>
            <a:endParaRPr lang="en-US" sz="1800" dirty="0"/>
          </a:p>
          <a:p>
            <a:r>
              <a:rPr lang="en-US" sz="1800" dirty="0"/>
              <a:t>Questions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E2F719-77C7-B9E7-560B-8BB27BBD29B9}"/>
              </a:ext>
            </a:extLst>
          </p:cNvPr>
          <p:cNvSpPr txBox="1">
            <a:spLocks/>
          </p:cNvSpPr>
          <p:nvPr/>
        </p:nvSpPr>
        <p:spPr>
          <a:xfrm>
            <a:off x="399586" y="1263228"/>
            <a:ext cx="6213909" cy="742231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l"/>
            <a:r>
              <a:rPr lang="en-US" sz="3600" dirty="0">
                <a:solidFill>
                  <a:srgbClr val="0070C0"/>
                </a:solidFill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4056261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9C7591-8C85-E0AE-BBAE-5104ADCDF4DE}"/>
              </a:ext>
            </a:extLst>
          </p:cNvPr>
          <p:cNvSpPr txBox="1">
            <a:spLocks/>
          </p:cNvSpPr>
          <p:nvPr/>
        </p:nvSpPr>
        <p:spPr>
          <a:xfrm>
            <a:off x="641844" y="2129141"/>
            <a:ext cx="8872223" cy="1637564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/>
              <a:t>Defined Benefit (“DB”) pension</a:t>
            </a:r>
          </a:p>
          <a:p>
            <a:r>
              <a:rPr lang="en-GB" sz="1400" dirty="0"/>
              <a:t>A guaranteed pension where the level of benefit is set by the rules of the Scheme.</a:t>
            </a:r>
          </a:p>
          <a:p>
            <a:r>
              <a:rPr lang="en-GB" sz="1400" i="1" dirty="0"/>
              <a:t>Pension at retirement = accrual rate * service length * Final Minimum Pensionable Income</a:t>
            </a:r>
          </a:p>
          <a:p>
            <a:r>
              <a:rPr lang="en-GB" sz="1400" dirty="0"/>
              <a:t>“Service length” is your Pensionable Service to 31 December 2011 and the Final Minimum Pensionable Income is at retirement or at leaving service.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80435-4ACD-811A-6F7F-BDBF53D6A054}"/>
              </a:ext>
            </a:extLst>
          </p:cNvPr>
          <p:cNvSpPr txBox="1">
            <a:spLocks/>
          </p:cNvSpPr>
          <p:nvPr/>
        </p:nvSpPr>
        <p:spPr>
          <a:xfrm>
            <a:off x="641843" y="4010479"/>
            <a:ext cx="8872223" cy="155035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/>
              <a:t>Defined Contribution (“DC”) benefits</a:t>
            </a:r>
          </a:p>
          <a:p>
            <a:r>
              <a:rPr lang="en-GB" sz="1400" dirty="0"/>
              <a:t>The amount that you receive on retirement depends on the contributions paid in, </a:t>
            </a:r>
            <a:br>
              <a:rPr lang="en-GB" sz="1400" dirty="0"/>
            </a:br>
            <a:r>
              <a:rPr lang="en-GB" sz="1400" dirty="0"/>
              <a:t>investment returns earned and the cost of buying a pension at retirement.</a:t>
            </a:r>
          </a:p>
          <a:p>
            <a:r>
              <a:rPr lang="en-GB" sz="1400" i="1" dirty="0"/>
              <a:t>Amount available at retirement = employer &amp; employee contributions + investment returns</a:t>
            </a:r>
          </a:p>
          <a:p>
            <a:r>
              <a:rPr lang="en-GB" sz="1400" dirty="0"/>
              <a:t>You can also choose not to buy a pension and instead take your fund as cash or drawdown.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AD1B9B-BC22-AD14-708B-3FB63A65EC80}"/>
              </a:ext>
            </a:extLst>
          </p:cNvPr>
          <p:cNvSpPr/>
          <p:nvPr/>
        </p:nvSpPr>
        <p:spPr>
          <a:xfrm>
            <a:off x="493038" y="2035455"/>
            <a:ext cx="8935304" cy="173125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737655-0576-CAA8-1508-1D3F72C270D8}"/>
              </a:ext>
            </a:extLst>
          </p:cNvPr>
          <p:cNvSpPr/>
          <p:nvPr/>
        </p:nvSpPr>
        <p:spPr>
          <a:xfrm>
            <a:off x="493037" y="3859343"/>
            <a:ext cx="8935304" cy="1781927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DO NOT CHANGE">
            <a:extLst>
              <a:ext uri="{FF2B5EF4-FFF2-40B4-BE49-F238E27FC236}">
                <a16:creationId xmlns:a16="http://schemas.microsoft.com/office/drawing/2014/main" id="{5405B77D-579F-EDD0-D2F6-3AF3984F3BCA}"/>
              </a:ext>
            </a:extLst>
          </p:cNvPr>
          <p:cNvSpPr/>
          <p:nvPr/>
        </p:nvSpPr>
        <p:spPr>
          <a:xfrm>
            <a:off x="8362372" y="4278974"/>
            <a:ext cx="523604" cy="537254"/>
          </a:xfrm>
          <a:custGeom>
            <a:avLst/>
            <a:gdLst>
              <a:gd name="connsiteX0" fmla="*/ 525297 w 545346"/>
              <a:gd name="connsiteY0" fmla="*/ 364366 h 475841"/>
              <a:gd name="connsiteX1" fmla="*/ 525297 w 545346"/>
              <a:gd name="connsiteY1" fmla="*/ 437079 h 475841"/>
              <a:gd name="connsiteX2" fmla="*/ 31812 w 545346"/>
              <a:gd name="connsiteY2" fmla="*/ 437079 h 475841"/>
              <a:gd name="connsiteX3" fmla="*/ 31812 w 545346"/>
              <a:gd name="connsiteY3" fmla="*/ 361158 h 475841"/>
              <a:gd name="connsiteX4" fmla="*/ 31812 w 545346"/>
              <a:gd name="connsiteY4" fmla="*/ 219475 h 475841"/>
              <a:gd name="connsiteX5" fmla="*/ 41970 w 545346"/>
              <a:gd name="connsiteY5" fmla="*/ 219475 h 475841"/>
              <a:gd name="connsiteX6" fmla="*/ 70842 w 545346"/>
              <a:gd name="connsiteY6" fmla="*/ 244604 h 475841"/>
              <a:gd name="connsiteX7" fmla="*/ 75119 w 545346"/>
              <a:gd name="connsiteY7" fmla="*/ 246208 h 475841"/>
              <a:gd name="connsiteX8" fmla="*/ 229634 w 545346"/>
              <a:gd name="connsiteY8" fmla="*/ 246208 h 475841"/>
              <a:gd name="connsiteX9" fmla="*/ 236050 w 545346"/>
              <a:gd name="connsiteY9" fmla="*/ 239792 h 475841"/>
              <a:gd name="connsiteX10" fmla="*/ 229634 w 545346"/>
              <a:gd name="connsiteY10" fmla="*/ 233376 h 475841"/>
              <a:gd name="connsiteX11" fmla="*/ 77792 w 545346"/>
              <a:gd name="connsiteY11" fmla="*/ 233376 h 475841"/>
              <a:gd name="connsiteX12" fmla="*/ 48921 w 545346"/>
              <a:gd name="connsiteY12" fmla="*/ 208248 h 475841"/>
              <a:gd name="connsiteX13" fmla="*/ 44644 w 545346"/>
              <a:gd name="connsiteY13" fmla="*/ 207178 h 475841"/>
              <a:gd name="connsiteX14" fmla="*/ 10426 w 545346"/>
              <a:gd name="connsiteY14" fmla="*/ 207178 h 475841"/>
              <a:gd name="connsiteX15" fmla="*/ 4010 w 545346"/>
              <a:gd name="connsiteY15" fmla="*/ 213059 h 475841"/>
              <a:gd name="connsiteX16" fmla="*/ 10426 w 545346"/>
              <a:gd name="connsiteY16" fmla="*/ 219475 h 475841"/>
              <a:gd name="connsiteX17" fmla="*/ 19515 w 545346"/>
              <a:gd name="connsiteY17" fmla="*/ 219475 h 475841"/>
              <a:gd name="connsiteX18" fmla="*/ 19515 w 545346"/>
              <a:gd name="connsiteY18" fmla="*/ 361158 h 475841"/>
              <a:gd name="connsiteX19" fmla="*/ 19515 w 545346"/>
              <a:gd name="connsiteY19" fmla="*/ 449376 h 475841"/>
              <a:gd name="connsiteX20" fmla="*/ 19515 w 545346"/>
              <a:gd name="connsiteY20" fmla="*/ 476109 h 475841"/>
              <a:gd name="connsiteX21" fmla="*/ 537594 w 545346"/>
              <a:gd name="connsiteY21" fmla="*/ 476109 h 475841"/>
              <a:gd name="connsiteX22" fmla="*/ 537594 w 545346"/>
              <a:gd name="connsiteY22" fmla="*/ 449376 h 475841"/>
              <a:gd name="connsiteX23" fmla="*/ 537594 w 545346"/>
              <a:gd name="connsiteY23" fmla="*/ 364366 h 475841"/>
              <a:gd name="connsiteX24" fmla="*/ 537594 w 545346"/>
              <a:gd name="connsiteY24" fmla="*/ 222683 h 475841"/>
              <a:gd name="connsiteX25" fmla="*/ 525297 w 545346"/>
              <a:gd name="connsiteY25" fmla="*/ 222683 h 475841"/>
              <a:gd name="connsiteX26" fmla="*/ 525297 w 545346"/>
              <a:gd name="connsiteY26" fmla="*/ 364366 h 475841"/>
              <a:gd name="connsiteX27" fmla="*/ 525297 w 545346"/>
              <a:gd name="connsiteY27" fmla="*/ 463812 h 475841"/>
              <a:gd name="connsiteX28" fmla="*/ 31812 w 545346"/>
              <a:gd name="connsiteY28" fmla="*/ 463812 h 475841"/>
              <a:gd name="connsiteX29" fmla="*/ 31812 w 545346"/>
              <a:gd name="connsiteY29" fmla="*/ 449376 h 475841"/>
              <a:gd name="connsiteX30" fmla="*/ 524762 w 545346"/>
              <a:gd name="connsiteY30" fmla="*/ 449376 h 475841"/>
              <a:gd name="connsiteX31" fmla="*/ 524762 w 545346"/>
              <a:gd name="connsiteY31" fmla="*/ 463812 h 475841"/>
              <a:gd name="connsiteX32" fmla="*/ 53733 w 545346"/>
              <a:gd name="connsiteY32" fmla="*/ 253693 h 475841"/>
              <a:gd name="connsiteX33" fmla="*/ 501238 w 545346"/>
              <a:gd name="connsiteY33" fmla="*/ 253693 h 475841"/>
              <a:gd name="connsiteX34" fmla="*/ 510861 w 545346"/>
              <a:gd name="connsiteY34" fmla="*/ 238188 h 475841"/>
              <a:gd name="connsiteX35" fmla="*/ 519416 w 545346"/>
              <a:gd name="connsiteY35" fmla="*/ 236049 h 475841"/>
              <a:gd name="connsiteX36" fmla="*/ 521554 w 545346"/>
              <a:gd name="connsiteY36" fmla="*/ 244604 h 475841"/>
              <a:gd name="connsiteX37" fmla="*/ 510327 w 545346"/>
              <a:gd name="connsiteY37" fmla="*/ 262782 h 475841"/>
              <a:gd name="connsiteX38" fmla="*/ 504980 w 545346"/>
              <a:gd name="connsiteY38" fmla="*/ 265990 h 475841"/>
              <a:gd name="connsiteX39" fmla="*/ 50525 w 545346"/>
              <a:gd name="connsiteY39" fmla="*/ 265990 h 475841"/>
              <a:gd name="connsiteX40" fmla="*/ 45178 w 545346"/>
              <a:gd name="connsiteY40" fmla="*/ 262782 h 475841"/>
              <a:gd name="connsiteX41" fmla="*/ 35554 w 545346"/>
              <a:gd name="connsiteY41" fmla="*/ 245139 h 475841"/>
              <a:gd name="connsiteX42" fmla="*/ 38228 w 545346"/>
              <a:gd name="connsiteY42" fmla="*/ 236584 h 475841"/>
              <a:gd name="connsiteX43" fmla="*/ 46782 w 545346"/>
              <a:gd name="connsiteY43" fmla="*/ 239257 h 475841"/>
              <a:gd name="connsiteX44" fmla="*/ 53733 w 545346"/>
              <a:gd name="connsiteY44" fmla="*/ 253693 h 475841"/>
              <a:gd name="connsiteX45" fmla="*/ 545079 w 545346"/>
              <a:gd name="connsiteY45" fmla="*/ 213059 h 475841"/>
              <a:gd name="connsiteX46" fmla="*/ 538663 w 545346"/>
              <a:gd name="connsiteY46" fmla="*/ 219475 h 475841"/>
              <a:gd name="connsiteX47" fmla="*/ 506584 w 545346"/>
              <a:gd name="connsiteY47" fmla="*/ 219475 h 475841"/>
              <a:gd name="connsiteX48" fmla="*/ 477713 w 545346"/>
              <a:gd name="connsiteY48" fmla="*/ 244604 h 475841"/>
              <a:gd name="connsiteX49" fmla="*/ 473436 w 545346"/>
              <a:gd name="connsiteY49" fmla="*/ 246208 h 475841"/>
              <a:gd name="connsiteX50" fmla="*/ 318921 w 545346"/>
              <a:gd name="connsiteY50" fmla="*/ 246208 h 475841"/>
              <a:gd name="connsiteX51" fmla="*/ 312505 w 545346"/>
              <a:gd name="connsiteY51" fmla="*/ 239792 h 475841"/>
              <a:gd name="connsiteX52" fmla="*/ 318921 w 545346"/>
              <a:gd name="connsiteY52" fmla="*/ 233376 h 475841"/>
              <a:gd name="connsiteX53" fmla="*/ 471297 w 545346"/>
              <a:gd name="connsiteY53" fmla="*/ 233376 h 475841"/>
              <a:gd name="connsiteX54" fmla="*/ 500168 w 545346"/>
              <a:gd name="connsiteY54" fmla="*/ 208248 h 475841"/>
              <a:gd name="connsiteX55" fmla="*/ 504446 w 545346"/>
              <a:gd name="connsiteY55" fmla="*/ 206644 h 475841"/>
              <a:gd name="connsiteX56" fmla="*/ 538663 w 545346"/>
              <a:gd name="connsiteY56" fmla="*/ 206644 h 475841"/>
              <a:gd name="connsiteX57" fmla="*/ 545079 w 545346"/>
              <a:gd name="connsiteY57" fmla="*/ 213059 h 475841"/>
              <a:gd name="connsiteX58" fmla="*/ 237119 w 545346"/>
              <a:gd name="connsiteY58" fmla="*/ 191139 h 475841"/>
              <a:gd name="connsiteX59" fmla="*/ 272406 w 545346"/>
              <a:gd name="connsiteY59" fmla="*/ 226426 h 475841"/>
              <a:gd name="connsiteX60" fmla="*/ 272406 w 545346"/>
              <a:gd name="connsiteY60" fmla="*/ 74584 h 475841"/>
              <a:gd name="connsiteX61" fmla="*/ 278822 w 545346"/>
              <a:gd name="connsiteY61" fmla="*/ 68168 h 475841"/>
              <a:gd name="connsiteX62" fmla="*/ 285238 w 545346"/>
              <a:gd name="connsiteY62" fmla="*/ 74584 h 475841"/>
              <a:gd name="connsiteX63" fmla="*/ 285238 w 545346"/>
              <a:gd name="connsiteY63" fmla="*/ 226426 h 475841"/>
              <a:gd name="connsiteX64" fmla="*/ 320525 w 545346"/>
              <a:gd name="connsiteY64" fmla="*/ 191139 h 475841"/>
              <a:gd name="connsiteX65" fmla="*/ 329079 w 545346"/>
              <a:gd name="connsiteY65" fmla="*/ 191139 h 475841"/>
              <a:gd name="connsiteX66" fmla="*/ 329079 w 545346"/>
              <a:gd name="connsiteY66" fmla="*/ 199693 h 475841"/>
              <a:gd name="connsiteX67" fmla="*/ 283099 w 545346"/>
              <a:gd name="connsiteY67" fmla="*/ 245673 h 475841"/>
              <a:gd name="connsiteX68" fmla="*/ 280960 w 545346"/>
              <a:gd name="connsiteY68" fmla="*/ 247277 h 475841"/>
              <a:gd name="connsiteX69" fmla="*/ 278822 w 545346"/>
              <a:gd name="connsiteY69" fmla="*/ 247812 h 475841"/>
              <a:gd name="connsiteX70" fmla="*/ 276683 w 545346"/>
              <a:gd name="connsiteY70" fmla="*/ 247277 h 475841"/>
              <a:gd name="connsiteX71" fmla="*/ 274545 w 545346"/>
              <a:gd name="connsiteY71" fmla="*/ 245673 h 475841"/>
              <a:gd name="connsiteX72" fmla="*/ 228564 w 545346"/>
              <a:gd name="connsiteY72" fmla="*/ 199693 h 475841"/>
              <a:gd name="connsiteX73" fmla="*/ 228564 w 545346"/>
              <a:gd name="connsiteY73" fmla="*/ 191139 h 475841"/>
              <a:gd name="connsiteX74" fmla="*/ 237119 w 545346"/>
              <a:gd name="connsiteY74" fmla="*/ 191139 h 475841"/>
              <a:gd name="connsiteX75" fmla="*/ 272406 w 545346"/>
              <a:gd name="connsiteY75" fmla="*/ 10426 h 475841"/>
              <a:gd name="connsiteX76" fmla="*/ 278822 w 545346"/>
              <a:gd name="connsiteY76" fmla="*/ 4010 h 475841"/>
              <a:gd name="connsiteX77" fmla="*/ 285238 w 545346"/>
              <a:gd name="connsiteY77" fmla="*/ 10426 h 475841"/>
              <a:gd name="connsiteX78" fmla="*/ 278822 w 545346"/>
              <a:gd name="connsiteY78" fmla="*/ 16842 h 475841"/>
              <a:gd name="connsiteX79" fmla="*/ 272406 w 545346"/>
              <a:gd name="connsiteY79" fmla="*/ 10426 h 475841"/>
              <a:gd name="connsiteX80" fmla="*/ 131257 w 545346"/>
              <a:gd name="connsiteY80" fmla="*/ 157990 h 475841"/>
              <a:gd name="connsiteX81" fmla="*/ 131257 w 545346"/>
              <a:gd name="connsiteY81" fmla="*/ 149436 h 475841"/>
              <a:gd name="connsiteX82" fmla="*/ 139812 w 545346"/>
              <a:gd name="connsiteY82" fmla="*/ 149436 h 475841"/>
              <a:gd name="connsiteX83" fmla="*/ 175099 w 545346"/>
              <a:gd name="connsiteY83" fmla="*/ 184723 h 475841"/>
              <a:gd name="connsiteX84" fmla="*/ 175099 w 545346"/>
              <a:gd name="connsiteY84" fmla="*/ 107733 h 475841"/>
              <a:gd name="connsiteX85" fmla="*/ 140881 w 545346"/>
              <a:gd name="connsiteY85" fmla="*/ 73515 h 475841"/>
              <a:gd name="connsiteX86" fmla="*/ 134465 w 545346"/>
              <a:gd name="connsiteY86" fmla="*/ 67099 h 475841"/>
              <a:gd name="connsiteX87" fmla="*/ 140881 w 545346"/>
              <a:gd name="connsiteY87" fmla="*/ 60683 h 475841"/>
              <a:gd name="connsiteX88" fmla="*/ 187396 w 545346"/>
              <a:gd name="connsiteY88" fmla="*/ 107198 h 475841"/>
              <a:gd name="connsiteX89" fmla="*/ 187396 w 545346"/>
              <a:gd name="connsiteY89" fmla="*/ 183653 h 475841"/>
              <a:gd name="connsiteX90" fmla="*/ 222683 w 545346"/>
              <a:gd name="connsiteY90" fmla="*/ 148366 h 475841"/>
              <a:gd name="connsiteX91" fmla="*/ 231238 w 545346"/>
              <a:gd name="connsiteY91" fmla="*/ 148366 h 475841"/>
              <a:gd name="connsiteX92" fmla="*/ 231238 w 545346"/>
              <a:gd name="connsiteY92" fmla="*/ 156921 h 475841"/>
              <a:gd name="connsiteX93" fmla="*/ 185792 w 545346"/>
              <a:gd name="connsiteY93" fmla="*/ 203970 h 475841"/>
              <a:gd name="connsiteX94" fmla="*/ 183653 w 545346"/>
              <a:gd name="connsiteY94" fmla="*/ 205574 h 475841"/>
              <a:gd name="connsiteX95" fmla="*/ 181515 w 545346"/>
              <a:gd name="connsiteY95" fmla="*/ 206109 h 475841"/>
              <a:gd name="connsiteX96" fmla="*/ 179376 w 545346"/>
              <a:gd name="connsiteY96" fmla="*/ 205574 h 475841"/>
              <a:gd name="connsiteX97" fmla="*/ 177238 w 545346"/>
              <a:gd name="connsiteY97" fmla="*/ 203970 h 475841"/>
              <a:gd name="connsiteX98" fmla="*/ 131257 w 545346"/>
              <a:gd name="connsiteY98" fmla="*/ 157990 h 475841"/>
              <a:gd name="connsiteX99" fmla="*/ 71376 w 545346"/>
              <a:gd name="connsiteY99" fmla="*/ 67634 h 475841"/>
              <a:gd name="connsiteX100" fmla="*/ 77792 w 545346"/>
              <a:gd name="connsiteY100" fmla="*/ 61218 h 475841"/>
              <a:gd name="connsiteX101" fmla="*/ 84208 w 545346"/>
              <a:gd name="connsiteY101" fmla="*/ 67634 h 475841"/>
              <a:gd name="connsiteX102" fmla="*/ 77792 w 545346"/>
              <a:gd name="connsiteY102" fmla="*/ 74050 h 475841"/>
              <a:gd name="connsiteX103" fmla="*/ 71376 w 545346"/>
              <a:gd name="connsiteY103" fmla="*/ 67634 h 475841"/>
              <a:gd name="connsiteX104" fmla="*/ 325337 w 545346"/>
              <a:gd name="connsiteY104" fmla="*/ 157990 h 475841"/>
              <a:gd name="connsiteX105" fmla="*/ 325337 w 545346"/>
              <a:gd name="connsiteY105" fmla="*/ 149436 h 475841"/>
              <a:gd name="connsiteX106" fmla="*/ 333891 w 545346"/>
              <a:gd name="connsiteY106" fmla="*/ 149436 h 475841"/>
              <a:gd name="connsiteX107" fmla="*/ 369178 w 545346"/>
              <a:gd name="connsiteY107" fmla="*/ 184723 h 475841"/>
              <a:gd name="connsiteX108" fmla="*/ 369178 w 545346"/>
              <a:gd name="connsiteY108" fmla="*/ 107733 h 475841"/>
              <a:gd name="connsiteX109" fmla="*/ 415693 w 545346"/>
              <a:gd name="connsiteY109" fmla="*/ 61218 h 475841"/>
              <a:gd name="connsiteX110" fmla="*/ 422109 w 545346"/>
              <a:gd name="connsiteY110" fmla="*/ 67634 h 475841"/>
              <a:gd name="connsiteX111" fmla="*/ 415693 w 545346"/>
              <a:gd name="connsiteY111" fmla="*/ 73515 h 475841"/>
              <a:gd name="connsiteX112" fmla="*/ 381475 w 545346"/>
              <a:gd name="connsiteY112" fmla="*/ 107733 h 475841"/>
              <a:gd name="connsiteX113" fmla="*/ 381475 w 545346"/>
              <a:gd name="connsiteY113" fmla="*/ 184188 h 475841"/>
              <a:gd name="connsiteX114" fmla="*/ 416762 w 545346"/>
              <a:gd name="connsiteY114" fmla="*/ 148901 h 475841"/>
              <a:gd name="connsiteX115" fmla="*/ 425317 w 545346"/>
              <a:gd name="connsiteY115" fmla="*/ 148901 h 475841"/>
              <a:gd name="connsiteX116" fmla="*/ 425317 w 545346"/>
              <a:gd name="connsiteY116" fmla="*/ 157455 h 475841"/>
              <a:gd name="connsiteX117" fmla="*/ 379337 w 545346"/>
              <a:gd name="connsiteY117" fmla="*/ 203436 h 475841"/>
              <a:gd name="connsiteX118" fmla="*/ 377198 w 545346"/>
              <a:gd name="connsiteY118" fmla="*/ 205040 h 475841"/>
              <a:gd name="connsiteX119" fmla="*/ 375059 w 545346"/>
              <a:gd name="connsiteY119" fmla="*/ 205574 h 475841"/>
              <a:gd name="connsiteX120" fmla="*/ 372921 w 545346"/>
              <a:gd name="connsiteY120" fmla="*/ 205040 h 475841"/>
              <a:gd name="connsiteX121" fmla="*/ 370782 w 545346"/>
              <a:gd name="connsiteY121" fmla="*/ 203436 h 475841"/>
              <a:gd name="connsiteX122" fmla="*/ 325337 w 545346"/>
              <a:gd name="connsiteY122" fmla="*/ 157990 h 475841"/>
              <a:gd name="connsiteX123" fmla="*/ 472901 w 545346"/>
              <a:gd name="connsiteY123" fmla="*/ 67634 h 475841"/>
              <a:gd name="connsiteX124" fmla="*/ 479317 w 545346"/>
              <a:gd name="connsiteY124" fmla="*/ 61218 h 475841"/>
              <a:gd name="connsiteX125" fmla="*/ 485198 w 545346"/>
              <a:gd name="connsiteY125" fmla="*/ 67634 h 475841"/>
              <a:gd name="connsiteX126" fmla="*/ 479317 w 545346"/>
              <a:gd name="connsiteY126" fmla="*/ 74050 h 475841"/>
              <a:gd name="connsiteX127" fmla="*/ 472901 w 545346"/>
              <a:gd name="connsiteY127" fmla="*/ 67634 h 475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</a:cxnLst>
            <a:rect l="l" t="t" r="r" b="b"/>
            <a:pathLst>
              <a:path w="545346" h="475841">
                <a:moveTo>
                  <a:pt x="525297" y="364366"/>
                </a:moveTo>
                <a:lnTo>
                  <a:pt x="525297" y="437079"/>
                </a:lnTo>
                <a:lnTo>
                  <a:pt x="31812" y="437079"/>
                </a:lnTo>
                <a:lnTo>
                  <a:pt x="31812" y="361158"/>
                </a:lnTo>
                <a:lnTo>
                  <a:pt x="31812" y="219475"/>
                </a:lnTo>
                <a:lnTo>
                  <a:pt x="41970" y="219475"/>
                </a:lnTo>
                <a:lnTo>
                  <a:pt x="70842" y="244604"/>
                </a:lnTo>
                <a:cubicBezTo>
                  <a:pt x="71911" y="245673"/>
                  <a:pt x="73515" y="246208"/>
                  <a:pt x="75119" y="246208"/>
                </a:cubicBezTo>
                <a:lnTo>
                  <a:pt x="229634" y="246208"/>
                </a:lnTo>
                <a:cubicBezTo>
                  <a:pt x="232842" y="246208"/>
                  <a:pt x="236050" y="243535"/>
                  <a:pt x="236050" y="239792"/>
                </a:cubicBezTo>
                <a:cubicBezTo>
                  <a:pt x="236050" y="236584"/>
                  <a:pt x="233376" y="233376"/>
                  <a:pt x="229634" y="233376"/>
                </a:cubicBezTo>
                <a:lnTo>
                  <a:pt x="77792" y="233376"/>
                </a:lnTo>
                <a:lnTo>
                  <a:pt x="48921" y="208248"/>
                </a:lnTo>
                <a:cubicBezTo>
                  <a:pt x="47317" y="207713"/>
                  <a:pt x="45713" y="207178"/>
                  <a:pt x="44644" y="207178"/>
                </a:cubicBezTo>
                <a:lnTo>
                  <a:pt x="10426" y="207178"/>
                </a:lnTo>
                <a:cubicBezTo>
                  <a:pt x="6683" y="207178"/>
                  <a:pt x="4010" y="209851"/>
                  <a:pt x="4010" y="213059"/>
                </a:cubicBezTo>
                <a:cubicBezTo>
                  <a:pt x="4010" y="216267"/>
                  <a:pt x="6683" y="219475"/>
                  <a:pt x="10426" y="219475"/>
                </a:cubicBezTo>
                <a:lnTo>
                  <a:pt x="19515" y="219475"/>
                </a:lnTo>
                <a:lnTo>
                  <a:pt x="19515" y="361158"/>
                </a:lnTo>
                <a:lnTo>
                  <a:pt x="19515" y="449376"/>
                </a:lnTo>
                <a:lnTo>
                  <a:pt x="19515" y="476109"/>
                </a:lnTo>
                <a:lnTo>
                  <a:pt x="537594" y="476109"/>
                </a:lnTo>
                <a:lnTo>
                  <a:pt x="537594" y="449376"/>
                </a:lnTo>
                <a:lnTo>
                  <a:pt x="537594" y="364366"/>
                </a:lnTo>
                <a:lnTo>
                  <a:pt x="537594" y="222683"/>
                </a:lnTo>
                <a:lnTo>
                  <a:pt x="525297" y="222683"/>
                </a:lnTo>
                <a:lnTo>
                  <a:pt x="525297" y="364366"/>
                </a:lnTo>
                <a:close/>
                <a:moveTo>
                  <a:pt x="525297" y="463812"/>
                </a:moveTo>
                <a:lnTo>
                  <a:pt x="31812" y="463812"/>
                </a:lnTo>
                <a:lnTo>
                  <a:pt x="31812" y="449376"/>
                </a:lnTo>
                <a:lnTo>
                  <a:pt x="524762" y="449376"/>
                </a:lnTo>
                <a:lnTo>
                  <a:pt x="524762" y="463812"/>
                </a:lnTo>
                <a:close/>
                <a:moveTo>
                  <a:pt x="53733" y="253693"/>
                </a:moveTo>
                <a:lnTo>
                  <a:pt x="501238" y="253693"/>
                </a:lnTo>
                <a:lnTo>
                  <a:pt x="510861" y="238188"/>
                </a:lnTo>
                <a:cubicBezTo>
                  <a:pt x="512465" y="235515"/>
                  <a:pt x="516743" y="234446"/>
                  <a:pt x="519416" y="236049"/>
                </a:cubicBezTo>
                <a:cubicBezTo>
                  <a:pt x="522089" y="237653"/>
                  <a:pt x="523158" y="241931"/>
                  <a:pt x="521554" y="244604"/>
                </a:cubicBezTo>
                <a:lnTo>
                  <a:pt x="510327" y="262782"/>
                </a:lnTo>
                <a:cubicBezTo>
                  <a:pt x="509257" y="264386"/>
                  <a:pt x="507119" y="265990"/>
                  <a:pt x="504980" y="265990"/>
                </a:cubicBezTo>
                <a:lnTo>
                  <a:pt x="50525" y="265990"/>
                </a:lnTo>
                <a:cubicBezTo>
                  <a:pt x="48386" y="265990"/>
                  <a:pt x="46248" y="264921"/>
                  <a:pt x="45178" y="262782"/>
                </a:cubicBezTo>
                <a:lnTo>
                  <a:pt x="35554" y="245139"/>
                </a:lnTo>
                <a:cubicBezTo>
                  <a:pt x="33950" y="241931"/>
                  <a:pt x="35020" y="238188"/>
                  <a:pt x="38228" y="236584"/>
                </a:cubicBezTo>
                <a:cubicBezTo>
                  <a:pt x="41436" y="234980"/>
                  <a:pt x="45178" y="236049"/>
                  <a:pt x="46782" y="239257"/>
                </a:cubicBezTo>
                <a:lnTo>
                  <a:pt x="53733" y="253693"/>
                </a:lnTo>
                <a:close/>
                <a:moveTo>
                  <a:pt x="545079" y="213059"/>
                </a:moveTo>
                <a:cubicBezTo>
                  <a:pt x="545079" y="216267"/>
                  <a:pt x="542406" y="219475"/>
                  <a:pt x="538663" y="219475"/>
                </a:cubicBezTo>
                <a:lnTo>
                  <a:pt x="506584" y="219475"/>
                </a:lnTo>
                <a:lnTo>
                  <a:pt x="477713" y="244604"/>
                </a:lnTo>
                <a:cubicBezTo>
                  <a:pt x="476644" y="245673"/>
                  <a:pt x="475040" y="246208"/>
                  <a:pt x="473436" y="246208"/>
                </a:cubicBezTo>
                <a:lnTo>
                  <a:pt x="318921" y="246208"/>
                </a:lnTo>
                <a:cubicBezTo>
                  <a:pt x="315713" y="246208"/>
                  <a:pt x="312505" y="243535"/>
                  <a:pt x="312505" y="239792"/>
                </a:cubicBezTo>
                <a:cubicBezTo>
                  <a:pt x="312505" y="236584"/>
                  <a:pt x="315178" y="233376"/>
                  <a:pt x="318921" y="233376"/>
                </a:cubicBezTo>
                <a:lnTo>
                  <a:pt x="471297" y="233376"/>
                </a:lnTo>
                <a:lnTo>
                  <a:pt x="500168" y="208248"/>
                </a:lnTo>
                <a:cubicBezTo>
                  <a:pt x="501238" y="207178"/>
                  <a:pt x="502842" y="206644"/>
                  <a:pt x="504446" y="206644"/>
                </a:cubicBezTo>
                <a:lnTo>
                  <a:pt x="538663" y="206644"/>
                </a:lnTo>
                <a:cubicBezTo>
                  <a:pt x="541871" y="207178"/>
                  <a:pt x="545079" y="209851"/>
                  <a:pt x="545079" y="213059"/>
                </a:cubicBezTo>
                <a:close/>
                <a:moveTo>
                  <a:pt x="237119" y="191139"/>
                </a:moveTo>
                <a:lnTo>
                  <a:pt x="272406" y="226426"/>
                </a:lnTo>
                <a:lnTo>
                  <a:pt x="272406" y="74584"/>
                </a:lnTo>
                <a:cubicBezTo>
                  <a:pt x="272406" y="71376"/>
                  <a:pt x="275079" y="68168"/>
                  <a:pt x="278822" y="68168"/>
                </a:cubicBezTo>
                <a:cubicBezTo>
                  <a:pt x="282564" y="68168"/>
                  <a:pt x="285238" y="70842"/>
                  <a:pt x="285238" y="74584"/>
                </a:cubicBezTo>
                <a:lnTo>
                  <a:pt x="285238" y="226426"/>
                </a:lnTo>
                <a:lnTo>
                  <a:pt x="320525" y="191139"/>
                </a:lnTo>
                <a:cubicBezTo>
                  <a:pt x="323198" y="188465"/>
                  <a:pt x="326941" y="188465"/>
                  <a:pt x="329079" y="191139"/>
                </a:cubicBezTo>
                <a:cubicBezTo>
                  <a:pt x="331218" y="193812"/>
                  <a:pt x="331752" y="197554"/>
                  <a:pt x="329079" y="199693"/>
                </a:cubicBezTo>
                <a:lnTo>
                  <a:pt x="283099" y="245673"/>
                </a:lnTo>
                <a:cubicBezTo>
                  <a:pt x="282564" y="246208"/>
                  <a:pt x="282030" y="246743"/>
                  <a:pt x="280960" y="247277"/>
                </a:cubicBezTo>
                <a:cubicBezTo>
                  <a:pt x="280426" y="247812"/>
                  <a:pt x="279356" y="247812"/>
                  <a:pt x="278822" y="247812"/>
                </a:cubicBezTo>
                <a:cubicBezTo>
                  <a:pt x="277752" y="247812"/>
                  <a:pt x="277218" y="247812"/>
                  <a:pt x="276683" y="247277"/>
                </a:cubicBezTo>
                <a:cubicBezTo>
                  <a:pt x="276149" y="246743"/>
                  <a:pt x="275079" y="246743"/>
                  <a:pt x="274545" y="245673"/>
                </a:cubicBezTo>
                <a:lnTo>
                  <a:pt x="228564" y="199693"/>
                </a:lnTo>
                <a:cubicBezTo>
                  <a:pt x="225891" y="197020"/>
                  <a:pt x="225891" y="193277"/>
                  <a:pt x="228564" y="191139"/>
                </a:cubicBezTo>
                <a:cubicBezTo>
                  <a:pt x="231238" y="189000"/>
                  <a:pt x="234446" y="189000"/>
                  <a:pt x="237119" y="191139"/>
                </a:cubicBezTo>
                <a:close/>
                <a:moveTo>
                  <a:pt x="272406" y="10426"/>
                </a:moveTo>
                <a:cubicBezTo>
                  <a:pt x="272406" y="6683"/>
                  <a:pt x="275079" y="4010"/>
                  <a:pt x="278822" y="4010"/>
                </a:cubicBezTo>
                <a:cubicBezTo>
                  <a:pt x="282564" y="4010"/>
                  <a:pt x="285238" y="6683"/>
                  <a:pt x="285238" y="10426"/>
                </a:cubicBezTo>
                <a:cubicBezTo>
                  <a:pt x="285238" y="13634"/>
                  <a:pt x="282564" y="16842"/>
                  <a:pt x="278822" y="16842"/>
                </a:cubicBezTo>
                <a:cubicBezTo>
                  <a:pt x="275079" y="16307"/>
                  <a:pt x="272406" y="13634"/>
                  <a:pt x="272406" y="10426"/>
                </a:cubicBezTo>
                <a:close/>
                <a:moveTo>
                  <a:pt x="131257" y="157990"/>
                </a:moveTo>
                <a:cubicBezTo>
                  <a:pt x="128584" y="155317"/>
                  <a:pt x="128584" y="151574"/>
                  <a:pt x="131257" y="149436"/>
                </a:cubicBezTo>
                <a:cubicBezTo>
                  <a:pt x="133931" y="146762"/>
                  <a:pt x="137673" y="146762"/>
                  <a:pt x="139812" y="149436"/>
                </a:cubicBezTo>
                <a:lnTo>
                  <a:pt x="175099" y="184723"/>
                </a:lnTo>
                <a:lnTo>
                  <a:pt x="175099" y="107733"/>
                </a:lnTo>
                <a:cubicBezTo>
                  <a:pt x="175099" y="85277"/>
                  <a:pt x="163871" y="73515"/>
                  <a:pt x="140881" y="73515"/>
                </a:cubicBezTo>
                <a:cubicBezTo>
                  <a:pt x="137673" y="73515"/>
                  <a:pt x="134465" y="70842"/>
                  <a:pt x="134465" y="67099"/>
                </a:cubicBezTo>
                <a:cubicBezTo>
                  <a:pt x="134465" y="63356"/>
                  <a:pt x="137139" y="60683"/>
                  <a:pt x="140881" y="60683"/>
                </a:cubicBezTo>
                <a:cubicBezTo>
                  <a:pt x="170287" y="60683"/>
                  <a:pt x="187396" y="78327"/>
                  <a:pt x="187396" y="107198"/>
                </a:cubicBezTo>
                <a:lnTo>
                  <a:pt x="187396" y="183653"/>
                </a:lnTo>
                <a:lnTo>
                  <a:pt x="222683" y="148366"/>
                </a:lnTo>
                <a:cubicBezTo>
                  <a:pt x="225356" y="145693"/>
                  <a:pt x="229099" y="145693"/>
                  <a:pt x="231238" y="148366"/>
                </a:cubicBezTo>
                <a:cubicBezTo>
                  <a:pt x="233911" y="151040"/>
                  <a:pt x="233911" y="154782"/>
                  <a:pt x="231238" y="156921"/>
                </a:cubicBezTo>
                <a:lnTo>
                  <a:pt x="185792" y="203970"/>
                </a:lnTo>
                <a:cubicBezTo>
                  <a:pt x="185257" y="204505"/>
                  <a:pt x="184723" y="205040"/>
                  <a:pt x="183653" y="205574"/>
                </a:cubicBezTo>
                <a:cubicBezTo>
                  <a:pt x="183119" y="206109"/>
                  <a:pt x="182050" y="206109"/>
                  <a:pt x="181515" y="206109"/>
                </a:cubicBezTo>
                <a:cubicBezTo>
                  <a:pt x="180446" y="206109"/>
                  <a:pt x="179911" y="206109"/>
                  <a:pt x="179376" y="205574"/>
                </a:cubicBezTo>
                <a:cubicBezTo>
                  <a:pt x="178842" y="205040"/>
                  <a:pt x="177772" y="205040"/>
                  <a:pt x="177238" y="203970"/>
                </a:cubicBezTo>
                <a:lnTo>
                  <a:pt x="131257" y="157990"/>
                </a:lnTo>
                <a:close/>
                <a:moveTo>
                  <a:pt x="71376" y="67634"/>
                </a:moveTo>
                <a:cubicBezTo>
                  <a:pt x="71376" y="64426"/>
                  <a:pt x="74050" y="61218"/>
                  <a:pt x="77792" y="61218"/>
                </a:cubicBezTo>
                <a:cubicBezTo>
                  <a:pt x="81000" y="61218"/>
                  <a:pt x="84208" y="63891"/>
                  <a:pt x="84208" y="67634"/>
                </a:cubicBezTo>
                <a:cubicBezTo>
                  <a:pt x="84208" y="70842"/>
                  <a:pt x="81535" y="74050"/>
                  <a:pt x="77792" y="74050"/>
                </a:cubicBezTo>
                <a:cubicBezTo>
                  <a:pt x="74050" y="73515"/>
                  <a:pt x="71376" y="70842"/>
                  <a:pt x="71376" y="67634"/>
                </a:cubicBezTo>
                <a:close/>
                <a:moveTo>
                  <a:pt x="325337" y="157990"/>
                </a:moveTo>
                <a:cubicBezTo>
                  <a:pt x="322663" y="155317"/>
                  <a:pt x="322663" y="151574"/>
                  <a:pt x="325337" y="149436"/>
                </a:cubicBezTo>
                <a:cubicBezTo>
                  <a:pt x="328010" y="146762"/>
                  <a:pt x="331752" y="146762"/>
                  <a:pt x="333891" y="149436"/>
                </a:cubicBezTo>
                <a:lnTo>
                  <a:pt x="369178" y="184723"/>
                </a:lnTo>
                <a:lnTo>
                  <a:pt x="369178" y="107733"/>
                </a:lnTo>
                <a:cubicBezTo>
                  <a:pt x="369178" y="78327"/>
                  <a:pt x="386822" y="61218"/>
                  <a:pt x="415693" y="61218"/>
                </a:cubicBezTo>
                <a:cubicBezTo>
                  <a:pt x="418901" y="61218"/>
                  <a:pt x="422109" y="63891"/>
                  <a:pt x="422109" y="67634"/>
                </a:cubicBezTo>
                <a:cubicBezTo>
                  <a:pt x="422109" y="71376"/>
                  <a:pt x="419436" y="73515"/>
                  <a:pt x="415693" y="73515"/>
                </a:cubicBezTo>
                <a:cubicBezTo>
                  <a:pt x="393238" y="73515"/>
                  <a:pt x="381475" y="84743"/>
                  <a:pt x="381475" y="107733"/>
                </a:cubicBezTo>
                <a:lnTo>
                  <a:pt x="381475" y="184188"/>
                </a:lnTo>
                <a:lnTo>
                  <a:pt x="416762" y="148901"/>
                </a:lnTo>
                <a:cubicBezTo>
                  <a:pt x="419436" y="146228"/>
                  <a:pt x="423178" y="146228"/>
                  <a:pt x="425317" y="148901"/>
                </a:cubicBezTo>
                <a:cubicBezTo>
                  <a:pt x="427990" y="151574"/>
                  <a:pt x="427990" y="155317"/>
                  <a:pt x="425317" y="157455"/>
                </a:cubicBezTo>
                <a:lnTo>
                  <a:pt x="379337" y="203436"/>
                </a:lnTo>
                <a:cubicBezTo>
                  <a:pt x="378802" y="203970"/>
                  <a:pt x="378267" y="204505"/>
                  <a:pt x="377198" y="205040"/>
                </a:cubicBezTo>
                <a:cubicBezTo>
                  <a:pt x="376663" y="205574"/>
                  <a:pt x="375594" y="205574"/>
                  <a:pt x="375059" y="205574"/>
                </a:cubicBezTo>
                <a:cubicBezTo>
                  <a:pt x="374525" y="205574"/>
                  <a:pt x="373455" y="205574"/>
                  <a:pt x="372921" y="205040"/>
                </a:cubicBezTo>
                <a:cubicBezTo>
                  <a:pt x="372386" y="204505"/>
                  <a:pt x="371317" y="204505"/>
                  <a:pt x="370782" y="203436"/>
                </a:cubicBezTo>
                <a:lnTo>
                  <a:pt x="325337" y="157990"/>
                </a:lnTo>
                <a:close/>
                <a:moveTo>
                  <a:pt x="472901" y="67634"/>
                </a:moveTo>
                <a:cubicBezTo>
                  <a:pt x="472901" y="64426"/>
                  <a:pt x="475574" y="61218"/>
                  <a:pt x="479317" y="61218"/>
                </a:cubicBezTo>
                <a:cubicBezTo>
                  <a:pt x="482525" y="61218"/>
                  <a:pt x="485198" y="63891"/>
                  <a:pt x="485198" y="67634"/>
                </a:cubicBezTo>
                <a:cubicBezTo>
                  <a:pt x="485198" y="70842"/>
                  <a:pt x="482525" y="74050"/>
                  <a:pt x="479317" y="74050"/>
                </a:cubicBezTo>
                <a:cubicBezTo>
                  <a:pt x="475574" y="73515"/>
                  <a:pt x="472901" y="70842"/>
                  <a:pt x="472901" y="67634"/>
                </a:cubicBezTo>
                <a:close/>
              </a:path>
            </a:pathLst>
          </a:custGeom>
          <a:solidFill>
            <a:srgbClr val="333C4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Change colour">
            <a:extLst>
              <a:ext uri="{FF2B5EF4-FFF2-40B4-BE49-F238E27FC236}">
                <a16:creationId xmlns:a16="http://schemas.microsoft.com/office/drawing/2014/main" id="{7517F05C-3DDA-0381-E5A9-6E71E2B47E01}"/>
              </a:ext>
            </a:extLst>
          </p:cNvPr>
          <p:cNvSpPr/>
          <p:nvPr/>
        </p:nvSpPr>
        <p:spPr>
          <a:xfrm>
            <a:off x="8899182" y="2815071"/>
            <a:ext cx="241524" cy="126513"/>
          </a:xfrm>
          <a:custGeom>
            <a:avLst/>
            <a:gdLst>
              <a:gd name="connsiteX0" fmla="*/ 3971 w 222352"/>
              <a:gd name="connsiteY0" fmla="*/ 114088 h 116470"/>
              <a:gd name="connsiteX1" fmla="*/ 3971 w 222352"/>
              <a:gd name="connsiteY1" fmla="*/ 3971 h 116470"/>
              <a:gd name="connsiteX2" fmla="*/ 221559 w 222352"/>
              <a:gd name="connsiteY2" fmla="*/ 3971 h 116470"/>
              <a:gd name="connsiteX3" fmla="*/ 221559 w 222352"/>
              <a:gd name="connsiteY3" fmla="*/ 114088 h 116470"/>
              <a:gd name="connsiteX4" fmla="*/ 3971 w 222352"/>
              <a:gd name="connsiteY4" fmla="*/ 114088 h 116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352" h="116470">
                <a:moveTo>
                  <a:pt x="3971" y="114088"/>
                </a:moveTo>
                <a:lnTo>
                  <a:pt x="3971" y="3971"/>
                </a:lnTo>
                <a:lnTo>
                  <a:pt x="221559" y="3971"/>
                </a:lnTo>
                <a:lnTo>
                  <a:pt x="221559" y="114088"/>
                </a:lnTo>
                <a:lnTo>
                  <a:pt x="3971" y="114088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DO NOT CHANGE">
            <a:extLst>
              <a:ext uri="{FF2B5EF4-FFF2-40B4-BE49-F238E27FC236}">
                <a16:creationId xmlns:a16="http://schemas.microsoft.com/office/drawing/2014/main" id="{A1DEDC66-D3A7-472B-0C5B-78D44F4D2B74}"/>
              </a:ext>
            </a:extLst>
          </p:cNvPr>
          <p:cNvSpPr/>
          <p:nvPr/>
        </p:nvSpPr>
        <p:spPr>
          <a:xfrm>
            <a:off x="8730115" y="2661530"/>
            <a:ext cx="592309" cy="517553"/>
          </a:xfrm>
          <a:custGeom>
            <a:avLst/>
            <a:gdLst>
              <a:gd name="connsiteX0" fmla="*/ 538147 w 545294"/>
              <a:gd name="connsiteY0" fmla="*/ 303088 h 476470"/>
              <a:gd name="connsiteX1" fmla="*/ 494735 w 545294"/>
              <a:gd name="connsiteY1" fmla="*/ 282441 h 476470"/>
              <a:gd name="connsiteX2" fmla="*/ 500559 w 545294"/>
              <a:gd name="connsiteY2" fmla="*/ 278206 h 476470"/>
              <a:gd name="connsiteX3" fmla="*/ 502147 w 545294"/>
              <a:gd name="connsiteY3" fmla="*/ 269735 h 476470"/>
              <a:gd name="connsiteX4" fmla="*/ 489971 w 545294"/>
              <a:gd name="connsiteY4" fmla="*/ 257029 h 476470"/>
              <a:gd name="connsiteX5" fmla="*/ 450794 w 545294"/>
              <a:gd name="connsiteY5" fmla="*/ 248029 h 476470"/>
              <a:gd name="connsiteX6" fmla="*/ 428029 w 545294"/>
              <a:gd name="connsiteY6" fmla="*/ 254912 h 476470"/>
              <a:gd name="connsiteX7" fmla="*/ 338029 w 545294"/>
              <a:gd name="connsiteY7" fmla="*/ 301500 h 476470"/>
              <a:gd name="connsiteX8" fmla="*/ 339618 w 545294"/>
              <a:gd name="connsiteY8" fmla="*/ 287735 h 476470"/>
              <a:gd name="connsiteX9" fmla="*/ 339618 w 545294"/>
              <a:gd name="connsiteY9" fmla="*/ 281382 h 476470"/>
              <a:gd name="connsiteX10" fmla="*/ 169147 w 545294"/>
              <a:gd name="connsiteY10" fmla="*/ 281912 h 476470"/>
              <a:gd name="connsiteX11" fmla="*/ 125206 w 545294"/>
              <a:gd name="connsiteY11" fmla="*/ 299912 h 476470"/>
              <a:gd name="connsiteX12" fmla="*/ 66971 w 545294"/>
              <a:gd name="connsiteY12" fmla="*/ 358147 h 476470"/>
              <a:gd name="connsiteX13" fmla="*/ 66971 w 545294"/>
              <a:gd name="connsiteY13" fmla="*/ 351265 h 476470"/>
              <a:gd name="connsiteX14" fmla="*/ 43676 w 545294"/>
              <a:gd name="connsiteY14" fmla="*/ 327971 h 476470"/>
              <a:gd name="connsiteX15" fmla="*/ 3971 w 545294"/>
              <a:gd name="connsiteY15" fmla="*/ 327971 h 476470"/>
              <a:gd name="connsiteX16" fmla="*/ 3971 w 545294"/>
              <a:gd name="connsiteY16" fmla="*/ 476735 h 476470"/>
              <a:gd name="connsiteX17" fmla="*/ 43147 w 545294"/>
              <a:gd name="connsiteY17" fmla="*/ 476735 h 476470"/>
              <a:gd name="connsiteX18" fmla="*/ 43147 w 545294"/>
              <a:gd name="connsiteY18" fmla="*/ 476735 h 476470"/>
              <a:gd name="connsiteX19" fmla="*/ 66441 w 545294"/>
              <a:gd name="connsiteY19" fmla="*/ 453441 h 476470"/>
              <a:gd name="connsiteX20" fmla="*/ 66441 w 545294"/>
              <a:gd name="connsiteY20" fmla="*/ 452912 h 476470"/>
              <a:gd name="connsiteX21" fmla="*/ 129971 w 545294"/>
              <a:gd name="connsiteY21" fmla="*/ 452912 h 476470"/>
              <a:gd name="connsiteX22" fmla="*/ 386206 w 545294"/>
              <a:gd name="connsiteY22" fmla="*/ 403147 h 476470"/>
              <a:gd name="connsiteX23" fmla="*/ 542912 w 545294"/>
              <a:gd name="connsiteY23" fmla="*/ 307324 h 476470"/>
              <a:gd name="connsiteX24" fmla="*/ 538147 w 545294"/>
              <a:gd name="connsiteY24" fmla="*/ 303088 h 476470"/>
              <a:gd name="connsiteX25" fmla="*/ 330088 w 545294"/>
              <a:gd name="connsiteY25" fmla="*/ 319500 h 476470"/>
              <a:gd name="connsiteX26" fmla="*/ 433324 w 545294"/>
              <a:gd name="connsiteY26" fmla="*/ 266029 h 476470"/>
              <a:gd name="connsiteX27" fmla="*/ 452912 w 545294"/>
              <a:gd name="connsiteY27" fmla="*/ 260206 h 476470"/>
              <a:gd name="connsiteX28" fmla="*/ 483088 w 545294"/>
              <a:gd name="connsiteY28" fmla="*/ 266559 h 476470"/>
              <a:gd name="connsiteX29" fmla="*/ 488382 w 545294"/>
              <a:gd name="connsiteY29" fmla="*/ 271324 h 476470"/>
              <a:gd name="connsiteX30" fmla="*/ 460853 w 545294"/>
              <a:gd name="connsiteY30" fmla="*/ 289853 h 476470"/>
              <a:gd name="connsiteX31" fmla="*/ 373500 w 545294"/>
              <a:gd name="connsiteY31" fmla="*/ 332206 h 476470"/>
              <a:gd name="connsiteX32" fmla="*/ 317912 w 545294"/>
              <a:gd name="connsiteY32" fmla="*/ 332206 h 476470"/>
              <a:gd name="connsiteX33" fmla="*/ 330088 w 545294"/>
              <a:gd name="connsiteY33" fmla="*/ 319500 h 476470"/>
              <a:gd name="connsiteX34" fmla="*/ 330088 w 545294"/>
              <a:gd name="connsiteY34" fmla="*/ 319500 h 476470"/>
              <a:gd name="connsiteX35" fmla="*/ 54794 w 545294"/>
              <a:gd name="connsiteY35" fmla="*/ 454500 h 476470"/>
              <a:gd name="connsiteX36" fmla="*/ 43676 w 545294"/>
              <a:gd name="connsiteY36" fmla="*/ 465618 h 476470"/>
              <a:gd name="connsiteX37" fmla="*/ 43676 w 545294"/>
              <a:gd name="connsiteY37" fmla="*/ 465618 h 476470"/>
              <a:gd name="connsiteX38" fmla="*/ 16676 w 545294"/>
              <a:gd name="connsiteY38" fmla="*/ 465618 h 476470"/>
              <a:gd name="connsiteX39" fmla="*/ 16676 w 545294"/>
              <a:gd name="connsiteY39" fmla="*/ 341206 h 476470"/>
              <a:gd name="connsiteX40" fmla="*/ 43676 w 545294"/>
              <a:gd name="connsiteY40" fmla="*/ 341206 h 476470"/>
              <a:gd name="connsiteX41" fmla="*/ 54794 w 545294"/>
              <a:gd name="connsiteY41" fmla="*/ 352324 h 476470"/>
              <a:gd name="connsiteX42" fmla="*/ 54794 w 545294"/>
              <a:gd name="connsiteY42" fmla="*/ 454500 h 476470"/>
              <a:gd name="connsiteX43" fmla="*/ 383559 w 545294"/>
              <a:gd name="connsiteY43" fmla="*/ 392559 h 476470"/>
              <a:gd name="connsiteX44" fmla="*/ 129971 w 545294"/>
              <a:gd name="connsiteY44" fmla="*/ 441794 h 476470"/>
              <a:gd name="connsiteX45" fmla="*/ 66971 w 545294"/>
              <a:gd name="connsiteY45" fmla="*/ 441794 h 476470"/>
              <a:gd name="connsiteX46" fmla="*/ 66971 w 545294"/>
              <a:gd name="connsiteY46" fmla="*/ 376677 h 476470"/>
              <a:gd name="connsiteX47" fmla="*/ 133676 w 545294"/>
              <a:gd name="connsiteY47" fmla="*/ 309971 h 476470"/>
              <a:gd name="connsiteX48" fmla="*/ 168618 w 545294"/>
              <a:gd name="connsiteY48" fmla="*/ 295147 h 476470"/>
              <a:gd name="connsiteX49" fmla="*/ 326382 w 545294"/>
              <a:gd name="connsiteY49" fmla="*/ 294618 h 476470"/>
              <a:gd name="connsiteX50" fmla="*/ 280853 w 545294"/>
              <a:gd name="connsiteY50" fmla="*/ 332735 h 476470"/>
              <a:gd name="connsiteX51" fmla="*/ 221029 w 545294"/>
              <a:gd name="connsiteY51" fmla="*/ 332735 h 476470"/>
              <a:gd name="connsiteX52" fmla="*/ 221029 w 545294"/>
              <a:gd name="connsiteY52" fmla="*/ 344912 h 476470"/>
              <a:gd name="connsiteX53" fmla="*/ 375088 w 545294"/>
              <a:gd name="connsiteY53" fmla="*/ 344912 h 476470"/>
              <a:gd name="connsiteX54" fmla="*/ 467735 w 545294"/>
              <a:gd name="connsiteY54" fmla="*/ 300971 h 476470"/>
              <a:gd name="connsiteX55" fmla="*/ 524382 w 545294"/>
              <a:gd name="connsiteY55" fmla="*/ 306265 h 476470"/>
              <a:gd name="connsiteX56" fmla="*/ 383559 w 545294"/>
              <a:gd name="connsiteY56" fmla="*/ 392559 h 476470"/>
              <a:gd name="connsiteX57" fmla="*/ 301500 w 545294"/>
              <a:gd name="connsiteY57" fmla="*/ 194029 h 476470"/>
              <a:gd name="connsiteX58" fmla="*/ 321618 w 545294"/>
              <a:gd name="connsiteY58" fmla="*/ 194029 h 476470"/>
              <a:gd name="connsiteX59" fmla="*/ 321618 w 545294"/>
              <a:gd name="connsiteY59" fmla="*/ 206206 h 476470"/>
              <a:gd name="connsiteX60" fmla="*/ 301500 w 545294"/>
              <a:gd name="connsiteY60" fmla="*/ 206206 h 476470"/>
              <a:gd name="connsiteX61" fmla="*/ 301500 w 545294"/>
              <a:gd name="connsiteY61" fmla="*/ 194029 h 476470"/>
              <a:gd name="connsiteX62" fmla="*/ 301500 w 545294"/>
              <a:gd name="connsiteY62" fmla="*/ 207265 h 476470"/>
              <a:gd name="connsiteX63" fmla="*/ 321618 w 545294"/>
              <a:gd name="connsiteY63" fmla="*/ 207265 h 476470"/>
              <a:gd name="connsiteX64" fmla="*/ 321618 w 545294"/>
              <a:gd name="connsiteY64" fmla="*/ 219441 h 476470"/>
              <a:gd name="connsiteX65" fmla="*/ 301500 w 545294"/>
              <a:gd name="connsiteY65" fmla="*/ 219441 h 476470"/>
              <a:gd name="connsiteX66" fmla="*/ 301500 w 545294"/>
              <a:gd name="connsiteY66" fmla="*/ 207265 h 476470"/>
              <a:gd name="connsiteX67" fmla="*/ 301500 w 545294"/>
              <a:gd name="connsiteY67" fmla="*/ 180794 h 476470"/>
              <a:gd name="connsiteX68" fmla="*/ 321618 w 545294"/>
              <a:gd name="connsiteY68" fmla="*/ 180794 h 476470"/>
              <a:gd name="connsiteX69" fmla="*/ 321618 w 545294"/>
              <a:gd name="connsiteY69" fmla="*/ 192971 h 476470"/>
              <a:gd name="connsiteX70" fmla="*/ 301500 w 545294"/>
              <a:gd name="connsiteY70" fmla="*/ 192971 h 476470"/>
              <a:gd name="connsiteX71" fmla="*/ 301500 w 545294"/>
              <a:gd name="connsiteY71" fmla="*/ 180794 h 476470"/>
              <a:gd name="connsiteX72" fmla="*/ 215206 w 545294"/>
              <a:gd name="connsiteY72" fmla="*/ 194029 h 476470"/>
              <a:gd name="connsiteX73" fmla="*/ 234794 w 545294"/>
              <a:gd name="connsiteY73" fmla="*/ 194029 h 476470"/>
              <a:gd name="connsiteX74" fmla="*/ 234794 w 545294"/>
              <a:gd name="connsiteY74" fmla="*/ 206206 h 476470"/>
              <a:gd name="connsiteX75" fmla="*/ 215206 w 545294"/>
              <a:gd name="connsiteY75" fmla="*/ 206206 h 476470"/>
              <a:gd name="connsiteX76" fmla="*/ 215206 w 545294"/>
              <a:gd name="connsiteY76" fmla="*/ 194029 h 476470"/>
              <a:gd name="connsiteX77" fmla="*/ 215206 w 545294"/>
              <a:gd name="connsiteY77" fmla="*/ 180794 h 476470"/>
              <a:gd name="connsiteX78" fmla="*/ 234794 w 545294"/>
              <a:gd name="connsiteY78" fmla="*/ 180794 h 476470"/>
              <a:gd name="connsiteX79" fmla="*/ 234794 w 545294"/>
              <a:gd name="connsiteY79" fmla="*/ 192971 h 476470"/>
              <a:gd name="connsiteX80" fmla="*/ 215206 w 545294"/>
              <a:gd name="connsiteY80" fmla="*/ 192971 h 476470"/>
              <a:gd name="connsiteX81" fmla="*/ 215206 w 545294"/>
              <a:gd name="connsiteY81" fmla="*/ 180794 h 476470"/>
              <a:gd name="connsiteX82" fmla="*/ 215206 w 545294"/>
              <a:gd name="connsiteY82" fmla="*/ 207265 h 476470"/>
              <a:gd name="connsiteX83" fmla="*/ 234794 w 545294"/>
              <a:gd name="connsiteY83" fmla="*/ 207265 h 476470"/>
              <a:gd name="connsiteX84" fmla="*/ 234794 w 545294"/>
              <a:gd name="connsiteY84" fmla="*/ 219441 h 476470"/>
              <a:gd name="connsiteX85" fmla="*/ 215206 w 545294"/>
              <a:gd name="connsiteY85" fmla="*/ 219441 h 476470"/>
              <a:gd name="connsiteX86" fmla="*/ 215206 w 545294"/>
              <a:gd name="connsiteY86" fmla="*/ 207265 h 476470"/>
              <a:gd name="connsiteX87" fmla="*/ 169676 w 545294"/>
              <a:gd name="connsiteY87" fmla="*/ 245912 h 476470"/>
              <a:gd name="connsiteX88" fmla="*/ 367147 w 545294"/>
              <a:gd name="connsiteY88" fmla="*/ 245912 h 476470"/>
              <a:gd name="connsiteX89" fmla="*/ 367147 w 545294"/>
              <a:gd name="connsiteY89" fmla="*/ 154324 h 476470"/>
              <a:gd name="connsiteX90" fmla="*/ 169676 w 545294"/>
              <a:gd name="connsiteY90" fmla="*/ 154324 h 476470"/>
              <a:gd name="connsiteX91" fmla="*/ 169676 w 545294"/>
              <a:gd name="connsiteY91" fmla="*/ 245912 h 476470"/>
              <a:gd name="connsiteX92" fmla="*/ 181853 w 545294"/>
              <a:gd name="connsiteY92" fmla="*/ 166500 h 476470"/>
              <a:gd name="connsiteX93" fmla="*/ 354971 w 545294"/>
              <a:gd name="connsiteY93" fmla="*/ 166500 h 476470"/>
              <a:gd name="connsiteX94" fmla="*/ 354971 w 545294"/>
              <a:gd name="connsiteY94" fmla="*/ 233735 h 476470"/>
              <a:gd name="connsiteX95" fmla="*/ 181853 w 545294"/>
              <a:gd name="connsiteY95" fmla="*/ 233735 h 476470"/>
              <a:gd name="connsiteX96" fmla="*/ 181853 w 545294"/>
              <a:gd name="connsiteY96" fmla="*/ 166500 h 476470"/>
              <a:gd name="connsiteX97" fmla="*/ 285618 w 545294"/>
              <a:gd name="connsiteY97" fmla="*/ 218382 h 476470"/>
              <a:gd name="connsiteX98" fmla="*/ 293559 w 545294"/>
              <a:gd name="connsiteY98" fmla="*/ 227912 h 476470"/>
              <a:gd name="connsiteX99" fmla="*/ 272912 w 545294"/>
              <a:gd name="connsiteY99" fmla="*/ 231618 h 476470"/>
              <a:gd name="connsiteX100" fmla="*/ 259676 w 545294"/>
              <a:gd name="connsiteY100" fmla="*/ 231618 h 476470"/>
              <a:gd name="connsiteX101" fmla="*/ 255441 w 545294"/>
              <a:gd name="connsiteY101" fmla="*/ 232677 h 476470"/>
              <a:gd name="connsiteX102" fmla="*/ 253324 w 545294"/>
              <a:gd name="connsiteY102" fmla="*/ 233206 h 476470"/>
              <a:gd name="connsiteX103" fmla="*/ 248559 w 545294"/>
              <a:gd name="connsiteY103" fmla="*/ 230559 h 476470"/>
              <a:gd name="connsiteX104" fmla="*/ 248559 w 545294"/>
              <a:gd name="connsiteY104" fmla="*/ 223147 h 476470"/>
              <a:gd name="connsiteX105" fmla="*/ 251735 w 545294"/>
              <a:gd name="connsiteY105" fmla="*/ 218382 h 476470"/>
              <a:gd name="connsiteX106" fmla="*/ 255441 w 545294"/>
              <a:gd name="connsiteY106" fmla="*/ 207794 h 476470"/>
              <a:gd name="connsiteX107" fmla="*/ 250147 w 545294"/>
              <a:gd name="connsiteY107" fmla="*/ 207794 h 476470"/>
              <a:gd name="connsiteX108" fmla="*/ 250147 w 545294"/>
              <a:gd name="connsiteY108" fmla="*/ 195618 h 476470"/>
              <a:gd name="connsiteX109" fmla="*/ 253853 w 545294"/>
              <a:gd name="connsiteY109" fmla="*/ 195618 h 476470"/>
              <a:gd name="connsiteX110" fmla="*/ 253324 w 545294"/>
              <a:gd name="connsiteY110" fmla="*/ 194029 h 476470"/>
              <a:gd name="connsiteX111" fmla="*/ 264441 w 545294"/>
              <a:gd name="connsiteY111" fmla="*/ 169676 h 476470"/>
              <a:gd name="connsiteX112" fmla="*/ 271324 w 545294"/>
              <a:gd name="connsiteY112" fmla="*/ 168618 h 476470"/>
              <a:gd name="connsiteX113" fmla="*/ 290912 w 545294"/>
              <a:gd name="connsiteY113" fmla="*/ 188206 h 476470"/>
              <a:gd name="connsiteX114" fmla="*/ 278735 w 545294"/>
              <a:gd name="connsiteY114" fmla="*/ 188206 h 476470"/>
              <a:gd name="connsiteX115" fmla="*/ 268676 w 545294"/>
              <a:gd name="connsiteY115" fmla="*/ 181324 h 476470"/>
              <a:gd name="connsiteX116" fmla="*/ 264971 w 545294"/>
              <a:gd name="connsiteY116" fmla="*/ 190324 h 476470"/>
              <a:gd name="connsiteX117" fmla="*/ 266559 w 545294"/>
              <a:gd name="connsiteY117" fmla="*/ 194559 h 476470"/>
              <a:gd name="connsiteX118" fmla="*/ 266559 w 545294"/>
              <a:gd name="connsiteY118" fmla="*/ 195618 h 476470"/>
              <a:gd name="connsiteX119" fmla="*/ 279794 w 545294"/>
              <a:gd name="connsiteY119" fmla="*/ 195618 h 476470"/>
              <a:gd name="connsiteX120" fmla="*/ 279794 w 545294"/>
              <a:gd name="connsiteY120" fmla="*/ 207794 h 476470"/>
              <a:gd name="connsiteX121" fmla="*/ 268676 w 545294"/>
              <a:gd name="connsiteY121" fmla="*/ 207794 h 476470"/>
              <a:gd name="connsiteX122" fmla="*/ 266559 w 545294"/>
              <a:gd name="connsiteY122" fmla="*/ 217853 h 476470"/>
              <a:gd name="connsiteX123" fmla="*/ 277147 w 545294"/>
              <a:gd name="connsiteY123" fmla="*/ 219441 h 476470"/>
              <a:gd name="connsiteX124" fmla="*/ 285618 w 545294"/>
              <a:gd name="connsiteY124" fmla="*/ 218382 h 476470"/>
              <a:gd name="connsiteX125" fmla="*/ 143206 w 545294"/>
              <a:gd name="connsiteY125" fmla="*/ 77029 h 476470"/>
              <a:gd name="connsiteX126" fmla="*/ 143206 w 545294"/>
              <a:gd name="connsiteY126" fmla="*/ 69618 h 476470"/>
              <a:gd name="connsiteX127" fmla="*/ 147441 w 545294"/>
              <a:gd name="connsiteY127" fmla="*/ 63794 h 476470"/>
              <a:gd name="connsiteX128" fmla="*/ 152735 w 545294"/>
              <a:gd name="connsiteY128" fmla="*/ 48971 h 476470"/>
              <a:gd name="connsiteX129" fmla="*/ 144794 w 545294"/>
              <a:gd name="connsiteY129" fmla="*/ 48971 h 476470"/>
              <a:gd name="connsiteX130" fmla="*/ 144794 w 545294"/>
              <a:gd name="connsiteY130" fmla="*/ 36794 h 476470"/>
              <a:gd name="connsiteX131" fmla="*/ 151147 w 545294"/>
              <a:gd name="connsiteY131" fmla="*/ 36794 h 476470"/>
              <a:gd name="connsiteX132" fmla="*/ 150088 w 545294"/>
              <a:gd name="connsiteY132" fmla="*/ 33618 h 476470"/>
              <a:gd name="connsiteX133" fmla="*/ 162794 w 545294"/>
              <a:gd name="connsiteY133" fmla="*/ 5559 h 476470"/>
              <a:gd name="connsiteX134" fmla="*/ 170735 w 545294"/>
              <a:gd name="connsiteY134" fmla="*/ 3971 h 476470"/>
              <a:gd name="connsiteX135" fmla="*/ 193500 w 545294"/>
              <a:gd name="connsiteY135" fmla="*/ 26735 h 476470"/>
              <a:gd name="connsiteX136" fmla="*/ 181324 w 545294"/>
              <a:gd name="connsiteY136" fmla="*/ 26735 h 476470"/>
              <a:gd name="connsiteX137" fmla="*/ 167559 w 545294"/>
              <a:gd name="connsiteY137" fmla="*/ 17206 h 476470"/>
              <a:gd name="connsiteX138" fmla="*/ 162265 w 545294"/>
              <a:gd name="connsiteY138" fmla="*/ 29912 h 476470"/>
              <a:gd name="connsiteX139" fmla="*/ 163853 w 545294"/>
              <a:gd name="connsiteY139" fmla="*/ 35206 h 476470"/>
              <a:gd name="connsiteX140" fmla="*/ 164382 w 545294"/>
              <a:gd name="connsiteY140" fmla="*/ 37324 h 476470"/>
              <a:gd name="connsiteX141" fmla="*/ 180265 w 545294"/>
              <a:gd name="connsiteY141" fmla="*/ 37324 h 476470"/>
              <a:gd name="connsiteX142" fmla="*/ 180265 w 545294"/>
              <a:gd name="connsiteY142" fmla="*/ 49500 h 476470"/>
              <a:gd name="connsiteX143" fmla="*/ 165441 w 545294"/>
              <a:gd name="connsiteY143" fmla="*/ 49500 h 476470"/>
              <a:gd name="connsiteX144" fmla="*/ 161735 w 545294"/>
              <a:gd name="connsiteY144" fmla="*/ 64324 h 476470"/>
              <a:gd name="connsiteX145" fmla="*/ 176029 w 545294"/>
              <a:gd name="connsiteY145" fmla="*/ 66441 h 476470"/>
              <a:gd name="connsiteX146" fmla="*/ 188206 w 545294"/>
              <a:gd name="connsiteY146" fmla="*/ 64324 h 476470"/>
              <a:gd name="connsiteX147" fmla="*/ 196147 w 545294"/>
              <a:gd name="connsiteY147" fmla="*/ 73853 h 476470"/>
              <a:gd name="connsiteX148" fmla="*/ 172324 w 545294"/>
              <a:gd name="connsiteY148" fmla="*/ 78088 h 476470"/>
              <a:gd name="connsiteX149" fmla="*/ 155382 w 545294"/>
              <a:gd name="connsiteY149" fmla="*/ 78088 h 476470"/>
              <a:gd name="connsiteX150" fmla="*/ 150088 w 545294"/>
              <a:gd name="connsiteY150" fmla="*/ 79147 h 476470"/>
              <a:gd name="connsiteX151" fmla="*/ 147971 w 545294"/>
              <a:gd name="connsiteY151" fmla="*/ 79676 h 476470"/>
              <a:gd name="connsiteX152" fmla="*/ 143206 w 545294"/>
              <a:gd name="connsiteY152" fmla="*/ 77029 h 476470"/>
              <a:gd name="connsiteX153" fmla="*/ 428559 w 545294"/>
              <a:gd name="connsiteY153" fmla="*/ 164382 h 476470"/>
              <a:gd name="connsiteX154" fmla="*/ 428559 w 545294"/>
              <a:gd name="connsiteY154" fmla="*/ 156971 h 476470"/>
              <a:gd name="connsiteX155" fmla="*/ 432794 w 545294"/>
              <a:gd name="connsiteY155" fmla="*/ 151147 h 476470"/>
              <a:gd name="connsiteX156" fmla="*/ 438088 w 545294"/>
              <a:gd name="connsiteY156" fmla="*/ 136324 h 476470"/>
              <a:gd name="connsiteX157" fmla="*/ 430147 w 545294"/>
              <a:gd name="connsiteY157" fmla="*/ 136324 h 476470"/>
              <a:gd name="connsiteX158" fmla="*/ 430147 w 545294"/>
              <a:gd name="connsiteY158" fmla="*/ 124147 h 476470"/>
              <a:gd name="connsiteX159" fmla="*/ 436500 w 545294"/>
              <a:gd name="connsiteY159" fmla="*/ 124147 h 476470"/>
              <a:gd name="connsiteX160" fmla="*/ 435441 w 545294"/>
              <a:gd name="connsiteY160" fmla="*/ 120971 h 476470"/>
              <a:gd name="connsiteX161" fmla="*/ 448147 w 545294"/>
              <a:gd name="connsiteY161" fmla="*/ 92912 h 476470"/>
              <a:gd name="connsiteX162" fmla="*/ 456088 w 545294"/>
              <a:gd name="connsiteY162" fmla="*/ 91324 h 476470"/>
              <a:gd name="connsiteX163" fmla="*/ 478853 w 545294"/>
              <a:gd name="connsiteY163" fmla="*/ 114088 h 476470"/>
              <a:gd name="connsiteX164" fmla="*/ 466677 w 545294"/>
              <a:gd name="connsiteY164" fmla="*/ 114088 h 476470"/>
              <a:gd name="connsiteX165" fmla="*/ 452912 w 545294"/>
              <a:gd name="connsiteY165" fmla="*/ 104559 h 476470"/>
              <a:gd name="connsiteX166" fmla="*/ 447618 w 545294"/>
              <a:gd name="connsiteY166" fmla="*/ 117265 h 476470"/>
              <a:gd name="connsiteX167" fmla="*/ 449206 w 545294"/>
              <a:gd name="connsiteY167" fmla="*/ 122559 h 476470"/>
              <a:gd name="connsiteX168" fmla="*/ 449735 w 545294"/>
              <a:gd name="connsiteY168" fmla="*/ 124676 h 476470"/>
              <a:gd name="connsiteX169" fmla="*/ 465618 w 545294"/>
              <a:gd name="connsiteY169" fmla="*/ 124676 h 476470"/>
              <a:gd name="connsiteX170" fmla="*/ 465618 w 545294"/>
              <a:gd name="connsiteY170" fmla="*/ 136853 h 476470"/>
              <a:gd name="connsiteX171" fmla="*/ 450794 w 545294"/>
              <a:gd name="connsiteY171" fmla="*/ 136853 h 476470"/>
              <a:gd name="connsiteX172" fmla="*/ 447088 w 545294"/>
              <a:gd name="connsiteY172" fmla="*/ 151677 h 476470"/>
              <a:gd name="connsiteX173" fmla="*/ 461382 w 545294"/>
              <a:gd name="connsiteY173" fmla="*/ 153794 h 476470"/>
              <a:gd name="connsiteX174" fmla="*/ 473559 w 545294"/>
              <a:gd name="connsiteY174" fmla="*/ 151677 h 476470"/>
              <a:gd name="connsiteX175" fmla="*/ 481500 w 545294"/>
              <a:gd name="connsiteY175" fmla="*/ 161206 h 476470"/>
              <a:gd name="connsiteX176" fmla="*/ 457676 w 545294"/>
              <a:gd name="connsiteY176" fmla="*/ 165441 h 476470"/>
              <a:gd name="connsiteX177" fmla="*/ 440735 w 545294"/>
              <a:gd name="connsiteY177" fmla="*/ 165441 h 476470"/>
              <a:gd name="connsiteX178" fmla="*/ 436500 w 545294"/>
              <a:gd name="connsiteY178" fmla="*/ 167029 h 476470"/>
              <a:gd name="connsiteX179" fmla="*/ 434382 w 545294"/>
              <a:gd name="connsiteY179" fmla="*/ 167559 h 476470"/>
              <a:gd name="connsiteX180" fmla="*/ 428559 w 545294"/>
              <a:gd name="connsiteY180" fmla="*/ 164382 h 476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</a:cxnLst>
            <a:rect l="l" t="t" r="r" b="b"/>
            <a:pathLst>
              <a:path w="545294" h="476470">
                <a:moveTo>
                  <a:pt x="538147" y="303088"/>
                </a:moveTo>
                <a:cubicBezTo>
                  <a:pt x="525441" y="290382"/>
                  <a:pt x="510088" y="283500"/>
                  <a:pt x="494735" y="282441"/>
                </a:cubicBezTo>
                <a:lnTo>
                  <a:pt x="500559" y="278206"/>
                </a:lnTo>
                <a:cubicBezTo>
                  <a:pt x="503206" y="276088"/>
                  <a:pt x="504265" y="272382"/>
                  <a:pt x="502147" y="269735"/>
                </a:cubicBezTo>
                <a:cubicBezTo>
                  <a:pt x="498971" y="264971"/>
                  <a:pt x="494735" y="260735"/>
                  <a:pt x="489971" y="257029"/>
                </a:cubicBezTo>
                <a:cubicBezTo>
                  <a:pt x="479382" y="249088"/>
                  <a:pt x="464559" y="245912"/>
                  <a:pt x="450794" y="248029"/>
                </a:cubicBezTo>
                <a:cubicBezTo>
                  <a:pt x="442853" y="249088"/>
                  <a:pt x="435441" y="251735"/>
                  <a:pt x="428029" y="254912"/>
                </a:cubicBezTo>
                <a:lnTo>
                  <a:pt x="338029" y="301500"/>
                </a:lnTo>
                <a:cubicBezTo>
                  <a:pt x="339088" y="297265"/>
                  <a:pt x="339618" y="292500"/>
                  <a:pt x="339618" y="287735"/>
                </a:cubicBezTo>
                <a:lnTo>
                  <a:pt x="339618" y="281382"/>
                </a:lnTo>
                <a:lnTo>
                  <a:pt x="169147" y="281912"/>
                </a:lnTo>
                <a:cubicBezTo>
                  <a:pt x="152735" y="281912"/>
                  <a:pt x="136853" y="288794"/>
                  <a:pt x="125206" y="299912"/>
                </a:cubicBezTo>
                <a:lnTo>
                  <a:pt x="66971" y="358147"/>
                </a:lnTo>
                <a:lnTo>
                  <a:pt x="66971" y="351265"/>
                </a:lnTo>
                <a:cubicBezTo>
                  <a:pt x="66971" y="338559"/>
                  <a:pt x="56382" y="327971"/>
                  <a:pt x="43676" y="327971"/>
                </a:cubicBezTo>
                <a:lnTo>
                  <a:pt x="3971" y="327971"/>
                </a:lnTo>
                <a:lnTo>
                  <a:pt x="3971" y="476735"/>
                </a:lnTo>
                <a:lnTo>
                  <a:pt x="43147" y="476735"/>
                </a:lnTo>
                <a:cubicBezTo>
                  <a:pt x="43147" y="476735"/>
                  <a:pt x="43147" y="476735"/>
                  <a:pt x="43147" y="476735"/>
                </a:cubicBezTo>
                <a:cubicBezTo>
                  <a:pt x="55853" y="476735"/>
                  <a:pt x="66441" y="466147"/>
                  <a:pt x="66441" y="453441"/>
                </a:cubicBezTo>
                <a:lnTo>
                  <a:pt x="66441" y="452912"/>
                </a:lnTo>
                <a:lnTo>
                  <a:pt x="129971" y="452912"/>
                </a:lnTo>
                <a:lnTo>
                  <a:pt x="386206" y="403147"/>
                </a:lnTo>
                <a:lnTo>
                  <a:pt x="542912" y="307324"/>
                </a:lnTo>
                <a:lnTo>
                  <a:pt x="538147" y="303088"/>
                </a:lnTo>
                <a:close/>
                <a:moveTo>
                  <a:pt x="330088" y="319500"/>
                </a:moveTo>
                <a:lnTo>
                  <a:pt x="433324" y="266029"/>
                </a:lnTo>
                <a:cubicBezTo>
                  <a:pt x="439676" y="263382"/>
                  <a:pt x="446029" y="261265"/>
                  <a:pt x="452912" y="260206"/>
                </a:cubicBezTo>
                <a:cubicBezTo>
                  <a:pt x="464029" y="258618"/>
                  <a:pt x="474618" y="260735"/>
                  <a:pt x="483088" y="266559"/>
                </a:cubicBezTo>
                <a:cubicBezTo>
                  <a:pt x="485206" y="268147"/>
                  <a:pt x="486794" y="269735"/>
                  <a:pt x="488382" y="271324"/>
                </a:cubicBezTo>
                <a:lnTo>
                  <a:pt x="460853" y="289853"/>
                </a:lnTo>
                <a:lnTo>
                  <a:pt x="373500" y="332206"/>
                </a:lnTo>
                <a:lnTo>
                  <a:pt x="317912" y="332206"/>
                </a:lnTo>
                <a:cubicBezTo>
                  <a:pt x="322676" y="329029"/>
                  <a:pt x="326382" y="324794"/>
                  <a:pt x="330088" y="319500"/>
                </a:cubicBezTo>
                <a:cubicBezTo>
                  <a:pt x="330088" y="320029"/>
                  <a:pt x="330088" y="320029"/>
                  <a:pt x="330088" y="319500"/>
                </a:cubicBezTo>
                <a:close/>
                <a:moveTo>
                  <a:pt x="54794" y="454500"/>
                </a:moveTo>
                <a:cubicBezTo>
                  <a:pt x="54794" y="460324"/>
                  <a:pt x="50029" y="465618"/>
                  <a:pt x="43676" y="465618"/>
                </a:cubicBezTo>
                <a:cubicBezTo>
                  <a:pt x="43676" y="465618"/>
                  <a:pt x="43676" y="465618"/>
                  <a:pt x="43676" y="465618"/>
                </a:cubicBezTo>
                <a:lnTo>
                  <a:pt x="16676" y="465618"/>
                </a:lnTo>
                <a:lnTo>
                  <a:pt x="16676" y="341206"/>
                </a:lnTo>
                <a:lnTo>
                  <a:pt x="43676" y="341206"/>
                </a:lnTo>
                <a:cubicBezTo>
                  <a:pt x="49500" y="341206"/>
                  <a:pt x="54794" y="345971"/>
                  <a:pt x="54794" y="352324"/>
                </a:cubicBezTo>
                <a:lnTo>
                  <a:pt x="54794" y="454500"/>
                </a:lnTo>
                <a:close/>
                <a:moveTo>
                  <a:pt x="383559" y="392559"/>
                </a:moveTo>
                <a:lnTo>
                  <a:pt x="129971" y="441794"/>
                </a:lnTo>
                <a:lnTo>
                  <a:pt x="66971" y="441794"/>
                </a:lnTo>
                <a:lnTo>
                  <a:pt x="66971" y="376677"/>
                </a:lnTo>
                <a:lnTo>
                  <a:pt x="133676" y="309971"/>
                </a:lnTo>
                <a:cubicBezTo>
                  <a:pt x="143206" y="300441"/>
                  <a:pt x="155912" y="295147"/>
                  <a:pt x="168618" y="295147"/>
                </a:cubicBezTo>
                <a:lnTo>
                  <a:pt x="326382" y="294618"/>
                </a:lnTo>
                <a:cubicBezTo>
                  <a:pt x="323206" y="316324"/>
                  <a:pt x="304676" y="332735"/>
                  <a:pt x="280853" y="332735"/>
                </a:cubicBezTo>
                <a:lnTo>
                  <a:pt x="221029" y="332735"/>
                </a:lnTo>
                <a:lnTo>
                  <a:pt x="221029" y="344912"/>
                </a:lnTo>
                <a:lnTo>
                  <a:pt x="375088" y="344912"/>
                </a:lnTo>
                <a:lnTo>
                  <a:pt x="467735" y="300971"/>
                </a:lnTo>
                <a:cubicBezTo>
                  <a:pt x="486265" y="290382"/>
                  <a:pt x="506912" y="292500"/>
                  <a:pt x="524382" y="306265"/>
                </a:cubicBezTo>
                <a:lnTo>
                  <a:pt x="383559" y="392559"/>
                </a:lnTo>
                <a:close/>
                <a:moveTo>
                  <a:pt x="301500" y="194029"/>
                </a:moveTo>
                <a:lnTo>
                  <a:pt x="321618" y="194029"/>
                </a:lnTo>
                <a:lnTo>
                  <a:pt x="321618" y="206206"/>
                </a:lnTo>
                <a:lnTo>
                  <a:pt x="301500" y="206206"/>
                </a:lnTo>
                <a:lnTo>
                  <a:pt x="301500" y="194029"/>
                </a:lnTo>
                <a:close/>
                <a:moveTo>
                  <a:pt x="301500" y="207265"/>
                </a:moveTo>
                <a:lnTo>
                  <a:pt x="321618" y="207265"/>
                </a:lnTo>
                <a:lnTo>
                  <a:pt x="321618" y="219441"/>
                </a:lnTo>
                <a:lnTo>
                  <a:pt x="301500" y="219441"/>
                </a:lnTo>
                <a:lnTo>
                  <a:pt x="301500" y="207265"/>
                </a:lnTo>
                <a:close/>
                <a:moveTo>
                  <a:pt x="301500" y="180794"/>
                </a:moveTo>
                <a:lnTo>
                  <a:pt x="321618" y="180794"/>
                </a:lnTo>
                <a:lnTo>
                  <a:pt x="321618" y="192971"/>
                </a:lnTo>
                <a:lnTo>
                  <a:pt x="301500" y="192971"/>
                </a:lnTo>
                <a:lnTo>
                  <a:pt x="301500" y="180794"/>
                </a:lnTo>
                <a:close/>
                <a:moveTo>
                  <a:pt x="215206" y="194029"/>
                </a:moveTo>
                <a:lnTo>
                  <a:pt x="234794" y="194029"/>
                </a:lnTo>
                <a:lnTo>
                  <a:pt x="234794" y="206206"/>
                </a:lnTo>
                <a:lnTo>
                  <a:pt x="215206" y="206206"/>
                </a:lnTo>
                <a:lnTo>
                  <a:pt x="215206" y="194029"/>
                </a:lnTo>
                <a:close/>
                <a:moveTo>
                  <a:pt x="215206" y="180794"/>
                </a:moveTo>
                <a:lnTo>
                  <a:pt x="234794" y="180794"/>
                </a:lnTo>
                <a:lnTo>
                  <a:pt x="234794" y="192971"/>
                </a:lnTo>
                <a:lnTo>
                  <a:pt x="215206" y="192971"/>
                </a:lnTo>
                <a:lnTo>
                  <a:pt x="215206" y="180794"/>
                </a:lnTo>
                <a:close/>
                <a:moveTo>
                  <a:pt x="215206" y="207265"/>
                </a:moveTo>
                <a:lnTo>
                  <a:pt x="234794" y="207265"/>
                </a:lnTo>
                <a:lnTo>
                  <a:pt x="234794" y="219441"/>
                </a:lnTo>
                <a:lnTo>
                  <a:pt x="215206" y="219441"/>
                </a:lnTo>
                <a:lnTo>
                  <a:pt x="215206" y="207265"/>
                </a:lnTo>
                <a:close/>
                <a:moveTo>
                  <a:pt x="169676" y="245912"/>
                </a:moveTo>
                <a:lnTo>
                  <a:pt x="367147" y="245912"/>
                </a:lnTo>
                <a:lnTo>
                  <a:pt x="367147" y="154324"/>
                </a:lnTo>
                <a:lnTo>
                  <a:pt x="169676" y="154324"/>
                </a:lnTo>
                <a:lnTo>
                  <a:pt x="169676" y="245912"/>
                </a:lnTo>
                <a:close/>
                <a:moveTo>
                  <a:pt x="181853" y="166500"/>
                </a:moveTo>
                <a:lnTo>
                  <a:pt x="354971" y="166500"/>
                </a:lnTo>
                <a:lnTo>
                  <a:pt x="354971" y="233735"/>
                </a:lnTo>
                <a:lnTo>
                  <a:pt x="181853" y="233735"/>
                </a:lnTo>
                <a:lnTo>
                  <a:pt x="181853" y="166500"/>
                </a:lnTo>
                <a:close/>
                <a:moveTo>
                  <a:pt x="285618" y="218382"/>
                </a:moveTo>
                <a:lnTo>
                  <a:pt x="293559" y="227912"/>
                </a:lnTo>
                <a:cubicBezTo>
                  <a:pt x="287735" y="232677"/>
                  <a:pt x="279794" y="234265"/>
                  <a:pt x="272912" y="231618"/>
                </a:cubicBezTo>
                <a:cubicBezTo>
                  <a:pt x="268676" y="230029"/>
                  <a:pt x="263912" y="230029"/>
                  <a:pt x="259676" y="231618"/>
                </a:cubicBezTo>
                <a:lnTo>
                  <a:pt x="255441" y="232677"/>
                </a:lnTo>
                <a:cubicBezTo>
                  <a:pt x="254912" y="232677"/>
                  <a:pt x="254382" y="233206"/>
                  <a:pt x="253324" y="233206"/>
                </a:cubicBezTo>
                <a:cubicBezTo>
                  <a:pt x="251206" y="233206"/>
                  <a:pt x="249618" y="232147"/>
                  <a:pt x="248559" y="230559"/>
                </a:cubicBezTo>
                <a:cubicBezTo>
                  <a:pt x="246971" y="228441"/>
                  <a:pt x="246971" y="225265"/>
                  <a:pt x="248559" y="223147"/>
                </a:cubicBezTo>
                <a:lnTo>
                  <a:pt x="251735" y="218382"/>
                </a:lnTo>
                <a:cubicBezTo>
                  <a:pt x="253853" y="215206"/>
                  <a:pt x="255441" y="211500"/>
                  <a:pt x="255441" y="207794"/>
                </a:cubicBezTo>
                <a:lnTo>
                  <a:pt x="250147" y="207794"/>
                </a:lnTo>
                <a:lnTo>
                  <a:pt x="250147" y="195618"/>
                </a:lnTo>
                <a:lnTo>
                  <a:pt x="253853" y="195618"/>
                </a:lnTo>
                <a:lnTo>
                  <a:pt x="253324" y="194029"/>
                </a:lnTo>
                <a:cubicBezTo>
                  <a:pt x="250147" y="183971"/>
                  <a:pt x="254912" y="172853"/>
                  <a:pt x="264441" y="169676"/>
                </a:cubicBezTo>
                <a:cubicBezTo>
                  <a:pt x="266559" y="169147"/>
                  <a:pt x="268676" y="168618"/>
                  <a:pt x="271324" y="168618"/>
                </a:cubicBezTo>
                <a:cubicBezTo>
                  <a:pt x="282441" y="168618"/>
                  <a:pt x="290912" y="177618"/>
                  <a:pt x="290912" y="188206"/>
                </a:cubicBezTo>
                <a:lnTo>
                  <a:pt x="278735" y="188206"/>
                </a:lnTo>
                <a:cubicBezTo>
                  <a:pt x="278735" y="183441"/>
                  <a:pt x="273441" y="179735"/>
                  <a:pt x="268676" y="181324"/>
                </a:cubicBezTo>
                <a:cubicBezTo>
                  <a:pt x="265500" y="182382"/>
                  <a:pt x="263382" y="186618"/>
                  <a:pt x="264971" y="190324"/>
                </a:cubicBezTo>
                <a:lnTo>
                  <a:pt x="266559" y="194559"/>
                </a:lnTo>
                <a:cubicBezTo>
                  <a:pt x="266559" y="195088"/>
                  <a:pt x="266559" y="195088"/>
                  <a:pt x="266559" y="195618"/>
                </a:cubicBezTo>
                <a:lnTo>
                  <a:pt x="279794" y="195618"/>
                </a:lnTo>
                <a:lnTo>
                  <a:pt x="279794" y="207794"/>
                </a:lnTo>
                <a:lnTo>
                  <a:pt x="268676" y="207794"/>
                </a:lnTo>
                <a:cubicBezTo>
                  <a:pt x="268147" y="210971"/>
                  <a:pt x="267618" y="214676"/>
                  <a:pt x="266559" y="217853"/>
                </a:cubicBezTo>
                <a:cubicBezTo>
                  <a:pt x="270265" y="217853"/>
                  <a:pt x="273441" y="218382"/>
                  <a:pt x="277147" y="219441"/>
                </a:cubicBezTo>
                <a:cubicBezTo>
                  <a:pt x="279794" y="221029"/>
                  <a:pt x="282971" y="220500"/>
                  <a:pt x="285618" y="218382"/>
                </a:cubicBezTo>
                <a:close/>
                <a:moveTo>
                  <a:pt x="143206" y="77029"/>
                </a:moveTo>
                <a:cubicBezTo>
                  <a:pt x="141618" y="74912"/>
                  <a:pt x="141618" y="71735"/>
                  <a:pt x="143206" y="69618"/>
                </a:cubicBezTo>
                <a:lnTo>
                  <a:pt x="147441" y="63794"/>
                </a:lnTo>
                <a:cubicBezTo>
                  <a:pt x="150618" y="59029"/>
                  <a:pt x="152735" y="54265"/>
                  <a:pt x="152735" y="48971"/>
                </a:cubicBezTo>
                <a:lnTo>
                  <a:pt x="144794" y="48971"/>
                </a:lnTo>
                <a:lnTo>
                  <a:pt x="144794" y="36794"/>
                </a:lnTo>
                <a:lnTo>
                  <a:pt x="151147" y="36794"/>
                </a:lnTo>
                <a:lnTo>
                  <a:pt x="150088" y="33618"/>
                </a:lnTo>
                <a:cubicBezTo>
                  <a:pt x="146382" y="21971"/>
                  <a:pt x="152206" y="9794"/>
                  <a:pt x="162794" y="5559"/>
                </a:cubicBezTo>
                <a:cubicBezTo>
                  <a:pt x="165441" y="4500"/>
                  <a:pt x="168088" y="3971"/>
                  <a:pt x="170735" y="3971"/>
                </a:cubicBezTo>
                <a:cubicBezTo>
                  <a:pt x="183441" y="3971"/>
                  <a:pt x="193500" y="14029"/>
                  <a:pt x="193500" y="26735"/>
                </a:cubicBezTo>
                <a:lnTo>
                  <a:pt x="181324" y="26735"/>
                </a:lnTo>
                <a:cubicBezTo>
                  <a:pt x="181324" y="19853"/>
                  <a:pt x="173912" y="14559"/>
                  <a:pt x="167559" y="17206"/>
                </a:cubicBezTo>
                <a:cubicBezTo>
                  <a:pt x="162794" y="18794"/>
                  <a:pt x="160147" y="24618"/>
                  <a:pt x="162265" y="29912"/>
                </a:cubicBezTo>
                <a:lnTo>
                  <a:pt x="163853" y="35206"/>
                </a:lnTo>
                <a:cubicBezTo>
                  <a:pt x="163853" y="35735"/>
                  <a:pt x="164382" y="36794"/>
                  <a:pt x="164382" y="37324"/>
                </a:cubicBezTo>
                <a:lnTo>
                  <a:pt x="180265" y="37324"/>
                </a:lnTo>
                <a:lnTo>
                  <a:pt x="180265" y="49500"/>
                </a:lnTo>
                <a:lnTo>
                  <a:pt x="165441" y="49500"/>
                </a:lnTo>
                <a:cubicBezTo>
                  <a:pt x="165441" y="54794"/>
                  <a:pt x="164382" y="59559"/>
                  <a:pt x="161735" y="64324"/>
                </a:cubicBezTo>
                <a:cubicBezTo>
                  <a:pt x="166500" y="64324"/>
                  <a:pt x="171265" y="64853"/>
                  <a:pt x="176029" y="66441"/>
                </a:cubicBezTo>
                <a:cubicBezTo>
                  <a:pt x="180265" y="68029"/>
                  <a:pt x="185029" y="66971"/>
                  <a:pt x="188206" y="64324"/>
                </a:cubicBezTo>
                <a:lnTo>
                  <a:pt x="196147" y="73853"/>
                </a:lnTo>
                <a:cubicBezTo>
                  <a:pt x="189265" y="79147"/>
                  <a:pt x="180265" y="80735"/>
                  <a:pt x="172324" y="78088"/>
                </a:cubicBezTo>
                <a:cubicBezTo>
                  <a:pt x="167029" y="75971"/>
                  <a:pt x="160676" y="75971"/>
                  <a:pt x="155382" y="78088"/>
                </a:cubicBezTo>
                <a:lnTo>
                  <a:pt x="150088" y="79147"/>
                </a:lnTo>
                <a:cubicBezTo>
                  <a:pt x="149559" y="79147"/>
                  <a:pt x="149029" y="79676"/>
                  <a:pt x="147971" y="79676"/>
                </a:cubicBezTo>
                <a:cubicBezTo>
                  <a:pt x="146382" y="79147"/>
                  <a:pt x="144794" y="78618"/>
                  <a:pt x="143206" y="77029"/>
                </a:cubicBezTo>
                <a:close/>
                <a:moveTo>
                  <a:pt x="428559" y="164382"/>
                </a:moveTo>
                <a:cubicBezTo>
                  <a:pt x="426971" y="162265"/>
                  <a:pt x="426971" y="159088"/>
                  <a:pt x="428559" y="156971"/>
                </a:cubicBezTo>
                <a:lnTo>
                  <a:pt x="432794" y="151147"/>
                </a:lnTo>
                <a:cubicBezTo>
                  <a:pt x="435971" y="146382"/>
                  <a:pt x="438088" y="141618"/>
                  <a:pt x="438088" y="136324"/>
                </a:cubicBezTo>
                <a:lnTo>
                  <a:pt x="430147" y="136324"/>
                </a:lnTo>
                <a:lnTo>
                  <a:pt x="430147" y="124147"/>
                </a:lnTo>
                <a:lnTo>
                  <a:pt x="436500" y="124147"/>
                </a:lnTo>
                <a:lnTo>
                  <a:pt x="435441" y="120971"/>
                </a:lnTo>
                <a:cubicBezTo>
                  <a:pt x="431735" y="109324"/>
                  <a:pt x="437559" y="97147"/>
                  <a:pt x="448147" y="92912"/>
                </a:cubicBezTo>
                <a:cubicBezTo>
                  <a:pt x="450794" y="91853"/>
                  <a:pt x="453441" y="91324"/>
                  <a:pt x="456088" y="91324"/>
                </a:cubicBezTo>
                <a:cubicBezTo>
                  <a:pt x="468794" y="91324"/>
                  <a:pt x="478853" y="101382"/>
                  <a:pt x="478853" y="114088"/>
                </a:cubicBezTo>
                <a:lnTo>
                  <a:pt x="466677" y="114088"/>
                </a:lnTo>
                <a:cubicBezTo>
                  <a:pt x="466677" y="107206"/>
                  <a:pt x="459265" y="101912"/>
                  <a:pt x="452912" y="104559"/>
                </a:cubicBezTo>
                <a:cubicBezTo>
                  <a:pt x="448147" y="106147"/>
                  <a:pt x="445500" y="111971"/>
                  <a:pt x="447618" y="117265"/>
                </a:cubicBezTo>
                <a:lnTo>
                  <a:pt x="449206" y="122559"/>
                </a:lnTo>
                <a:cubicBezTo>
                  <a:pt x="449206" y="123088"/>
                  <a:pt x="449735" y="124147"/>
                  <a:pt x="449735" y="124676"/>
                </a:cubicBezTo>
                <a:lnTo>
                  <a:pt x="465618" y="124676"/>
                </a:lnTo>
                <a:lnTo>
                  <a:pt x="465618" y="136853"/>
                </a:lnTo>
                <a:lnTo>
                  <a:pt x="450794" y="136853"/>
                </a:lnTo>
                <a:cubicBezTo>
                  <a:pt x="450794" y="142147"/>
                  <a:pt x="449735" y="146912"/>
                  <a:pt x="447088" y="151677"/>
                </a:cubicBezTo>
                <a:cubicBezTo>
                  <a:pt x="451853" y="151677"/>
                  <a:pt x="456618" y="152206"/>
                  <a:pt x="461382" y="153794"/>
                </a:cubicBezTo>
                <a:cubicBezTo>
                  <a:pt x="465618" y="155382"/>
                  <a:pt x="470382" y="154324"/>
                  <a:pt x="473559" y="151677"/>
                </a:cubicBezTo>
                <a:lnTo>
                  <a:pt x="481500" y="161206"/>
                </a:lnTo>
                <a:cubicBezTo>
                  <a:pt x="474618" y="166500"/>
                  <a:pt x="465618" y="168088"/>
                  <a:pt x="457676" y="165441"/>
                </a:cubicBezTo>
                <a:cubicBezTo>
                  <a:pt x="452382" y="163853"/>
                  <a:pt x="446029" y="163324"/>
                  <a:pt x="440735" y="165441"/>
                </a:cubicBezTo>
                <a:lnTo>
                  <a:pt x="436500" y="167029"/>
                </a:lnTo>
                <a:cubicBezTo>
                  <a:pt x="435971" y="167029"/>
                  <a:pt x="435441" y="167559"/>
                  <a:pt x="434382" y="167559"/>
                </a:cubicBezTo>
                <a:cubicBezTo>
                  <a:pt x="431735" y="167029"/>
                  <a:pt x="429618" y="165971"/>
                  <a:pt x="428559" y="164382"/>
                </a:cubicBezTo>
                <a:close/>
              </a:path>
            </a:pathLst>
          </a:custGeom>
          <a:solidFill>
            <a:srgbClr val="333C4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FFEBD11-2C1B-5C92-ABC5-E86DD6AD6C8E}"/>
              </a:ext>
            </a:extLst>
          </p:cNvPr>
          <p:cNvSpPr txBox="1">
            <a:spLocks/>
          </p:cNvSpPr>
          <p:nvPr/>
        </p:nvSpPr>
        <p:spPr>
          <a:xfrm>
            <a:off x="399600" y="1263600"/>
            <a:ext cx="6213909" cy="742231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l"/>
            <a:r>
              <a:rPr lang="en-US" sz="3600" dirty="0">
                <a:solidFill>
                  <a:srgbClr val="0070C0"/>
                </a:solidFill>
              </a:rPr>
              <a:t>Your Current Benefits</a:t>
            </a:r>
          </a:p>
        </p:txBody>
      </p:sp>
    </p:spTree>
    <p:extLst>
      <p:ext uri="{BB962C8B-B14F-4D97-AF65-F5344CB8AC3E}">
        <p14:creationId xmlns:p14="http://schemas.microsoft.com/office/powerpoint/2010/main" val="4186564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786E5-50D3-5EC5-E8D2-D9E54DAE235E}"/>
              </a:ext>
            </a:extLst>
          </p:cNvPr>
          <p:cNvSpPr txBox="1">
            <a:spLocks/>
          </p:cNvSpPr>
          <p:nvPr/>
        </p:nvSpPr>
        <p:spPr>
          <a:xfrm>
            <a:off x="399599" y="1263600"/>
            <a:ext cx="9236770" cy="741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0" spc="-8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 eaLnBrk="0" fontAlgn="base" hangingPunct="0">
              <a:spcAft>
                <a:spcPct val="0"/>
              </a:spcAft>
            </a:pPr>
            <a:r>
              <a:rPr lang="en-GB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Pension Scheme Trustee aims and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68AEC-9965-A2ED-6225-93D05F1FF236}"/>
              </a:ext>
            </a:extLst>
          </p:cNvPr>
          <p:cNvSpPr txBox="1">
            <a:spLocks/>
          </p:cNvSpPr>
          <p:nvPr/>
        </p:nvSpPr>
        <p:spPr>
          <a:xfrm>
            <a:off x="452752" y="1920964"/>
            <a:ext cx="8591461" cy="42565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None/>
              <a:defRPr sz="2000" kern="1200" spc="-5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None/>
              <a:defRPr sz="2000" kern="1200" spc="-50" baseline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80975" indent="-180975" algn="l" defTabSz="9144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8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8163" indent="-180975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6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5350" indent="-177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4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500" b="1" dirty="0">
                <a:solidFill>
                  <a:schemeClr val="accent2"/>
                </a:solidFill>
              </a:rPr>
              <a:t>What is the Pension Scheme Trustee’s job?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Act in your best interests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Ensure that your promised benefits are paid, in line with the Scheme rules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Behave prudently, honestly and responsibly</a:t>
            </a:r>
          </a:p>
          <a:p>
            <a:endParaRPr lang="en-GB" sz="800" dirty="0"/>
          </a:p>
          <a:p>
            <a:r>
              <a:rPr lang="en-GB" sz="1500" b="1" dirty="0"/>
              <a:t>The Pension Scheme Trustee, with financial support from the Scheme employers, has successfully accumulated enough funds to secure your benefits with an insurer, JUST Group (“JUST”).</a:t>
            </a:r>
          </a:p>
          <a:p>
            <a:endParaRPr lang="en-GB" sz="800" dirty="0"/>
          </a:p>
          <a:p>
            <a:r>
              <a:rPr lang="en-GB" sz="1500" b="1" dirty="0">
                <a:solidFill>
                  <a:schemeClr val="accent2"/>
                </a:solidFill>
              </a:rPr>
              <a:t>Why secure benefits with an insurer?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Considered to be the “gold standard” aimed for by most trustee boards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Very high level of benefit security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Funding requirements for insurers are more stringent than for employers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Benefit security no longer dependant on the fortunes of the Scheme employers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</p:txBody>
      </p:sp>
      <p:sp>
        <p:nvSpPr>
          <p:cNvPr id="4" name="DO NOT CHANGE">
            <a:extLst>
              <a:ext uri="{FF2B5EF4-FFF2-40B4-BE49-F238E27FC236}">
                <a16:creationId xmlns:a16="http://schemas.microsoft.com/office/drawing/2014/main" id="{F14DFAFD-5EFE-297D-DD54-E9707B1DAD23}"/>
              </a:ext>
            </a:extLst>
          </p:cNvPr>
          <p:cNvSpPr/>
          <p:nvPr/>
        </p:nvSpPr>
        <p:spPr>
          <a:xfrm>
            <a:off x="8807628" y="2243470"/>
            <a:ext cx="586559" cy="562981"/>
          </a:xfrm>
          <a:custGeom>
            <a:avLst/>
            <a:gdLst>
              <a:gd name="connsiteX0" fmla="*/ 281182 w 539999"/>
              <a:gd name="connsiteY0" fmla="*/ 177000 h 550909"/>
              <a:gd name="connsiteX1" fmla="*/ 280636 w 539999"/>
              <a:gd name="connsiteY1" fmla="*/ 185727 h 550909"/>
              <a:gd name="connsiteX2" fmla="*/ 276273 w 539999"/>
              <a:gd name="connsiteY2" fmla="*/ 187364 h 550909"/>
              <a:gd name="connsiteX3" fmla="*/ 271363 w 539999"/>
              <a:gd name="connsiteY3" fmla="*/ 185182 h 550909"/>
              <a:gd name="connsiteX4" fmla="*/ 260454 w 539999"/>
              <a:gd name="connsiteY4" fmla="*/ 173182 h 550909"/>
              <a:gd name="connsiteX5" fmla="*/ 249545 w 539999"/>
              <a:gd name="connsiteY5" fmla="*/ 185182 h 550909"/>
              <a:gd name="connsiteX6" fmla="*/ 240818 w 539999"/>
              <a:gd name="connsiteY6" fmla="*/ 185727 h 550909"/>
              <a:gd name="connsiteX7" fmla="*/ 240273 w 539999"/>
              <a:gd name="connsiteY7" fmla="*/ 177000 h 550909"/>
              <a:gd name="connsiteX8" fmla="*/ 260454 w 539999"/>
              <a:gd name="connsiteY8" fmla="*/ 154636 h 550909"/>
              <a:gd name="connsiteX9" fmla="*/ 281182 w 539999"/>
              <a:gd name="connsiteY9" fmla="*/ 177000 h 550909"/>
              <a:gd name="connsiteX10" fmla="*/ 251182 w 539999"/>
              <a:gd name="connsiteY10" fmla="*/ 543545 h 550909"/>
              <a:gd name="connsiteX11" fmla="*/ 263727 w 539999"/>
              <a:gd name="connsiteY11" fmla="*/ 543545 h 550909"/>
              <a:gd name="connsiteX12" fmla="*/ 263727 w 539999"/>
              <a:gd name="connsiteY12" fmla="*/ 426818 h 550909"/>
              <a:gd name="connsiteX13" fmla="*/ 251182 w 539999"/>
              <a:gd name="connsiteY13" fmla="*/ 426818 h 550909"/>
              <a:gd name="connsiteX14" fmla="*/ 251182 w 539999"/>
              <a:gd name="connsiteY14" fmla="*/ 543545 h 550909"/>
              <a:gd name="connsiteX15" fmla="*/ 536454 w 539999"/>
              <a:gd name="connsiteY15" fmla="*/ 217364 h 550909"/>
              <a:gd name="connsiteX16" fmla="*/ 536454 w 539999"/>
              <a:gd name="connsiteY16" fmla="*/ 421364 h 550909"/>
              <a:gd name="connsiteX17" fmla="*/ 525545 w 539999"/>
              <a:gd name="connsiteY17" fmla="*/ 432273 h 550909"/>
              <a:gd name="connsiteX18" fmla="*/ 521727 w 539999"/>
              <a:gd name="connsiteY18" fmla="*/ 432273 h 550909"/>
              <a:gd name="connsiteX19" fmla="*/ 521727 w 539999"/>
              <a:gd name="connsiteY19" fmla="*/ 465000 h 550909"/>
              <a:gd name="connsiteX20" fmla="*/ 510818 w 539999"/>
              <a:gd name="connsiteY20" fmla="*/ 475909 h 550909"/>
              <a:gd name="connsiteX21" fmla="*/ 499909 w 539999"/>
              <a:gd name="connsiteY21" fmla="*/ 475909 h 550909"/>
              <a:gd name="connsiteX22" fmla="*/ 499909 w 539999"/>
              <a:gd name="connsiteY22" fmla="*/ 546273 h 550909"/>
              <a:gd name="connsiteX23" fmla="*/ 487363 w 539999"/>
              <a:gd name="connsiteY23" fmla="*/ 546273 h 550909"/>
              <a:gd name="connsiteX24" fmla="*/ 487363 w 539999"/>
              <a:gd name="connsiteY24" fmla="*/ 439909 h 550909"/>
              <a:gd name="connsiteX25" fmla="*/ 475363 w 539999"/>
              <a:gd name="connsiteY25" fmla="*/ 439909 h 550909"/>
              <a:gd name="connsiteX26" fmla="*/ 465545 w 539999"/>
              <a:gd name="connsiteY26" fmla="*/ 420818 h 550909"/>
              <a:gd name="connsiteX27" fmla="*/ 465545 w 539999"/>
              <a:gd name="connsiteY27" fmla="*/ 411545 h 550909"/>
              <a:gd name="connsiteX28" fmla="*/ 478091 w 539999"/>
              <a:gd name="connsiteY28" fmla="*/ 411545 h 550909"/>
              <a:gd name="connsiteX29" fmla="*/ 478091 w 539999"/>
              <a:gd name="connsiteY29" fmla="*/ 418091 h 550909"/>
              <a:gd name="connsiteX30" fmla="*/ 483000 w 539999"/>
              <a:gd name="connsiteY30" fmla="*/ 427909 h 550909"/>
              <a:gd name="connsiteX31" fmla="*/ 487363 w 539999"/>
              <a:gd name="connsiteY31" fmla="*/ 427909 h 550909"/>
              <a:gd name="connsiteX32" fmla="*/ 487363 w 539999"/>
              <a:gd name="connsiteY32" fmla="*/ 397909 h 550909"/>
              <a:gd name="connsiteX33" fmla="*/ 494454 w 539999"/>
              <a:gd name="connsiteY33" fmla="*/ 397909 h 550909"/>
              <a:gd name="connsiteX34" fmla="*/ 494454 w 539999"/>
              <a:gd name="connsiteY34" fmla="*/ 265364 h 550909"/>
              <a:gd name="connsiteX35" fmla="*/ 507000 w 539999"/>
              <a:gd name="connsiteY35" fmla="*/ 265364 h 550909"/>
              <a:gd name="connsiteX36" fmla="*/ 507000 w 539999"/>
              <a:gd name="connsiteY36" fmla="*/ 409909 h 550909"/>
              <a:gd name="connsiteX37" fmla="*/ 499909 w 539999"/>
              <a:gd name="connsiteY37" fmla="*/ 409909 h 550909"/>
              <a:gd name="connsiteX38" fmla="*/ 499909 w 539999"/>
              <a:gd name="connsiteY38" fmla="*/ 419727 h 550909"/>
              <a:gd name="connsiteX39" fmla="*/ 520090 w 539999"/>
              <a:gd name="connsiteY39" fmla="*/ 419727 h 550909"/>
              <a:gd name="connsiteX40" fmla="*/ 523909 w 539999"/>
              <a:gd name="connsiteY40" fmla="*/ 415909 h 550909"/>
              <a:gd name="connsiteX41" fmla="*/ 523909 w 539999"/>
              <a:gd name="connsiteY41" fmla="*/ 225545 h 550909"/>
              <a:gd name="connsiteX42" fmla="*/ 466091 w 539999"/>
              <a:gd name="connsiteY42" fmla="*/ 198818 h 550909"/>
              <a:gd name="connsiteX43" fmla="*/ 459000 w 539999"/>
              <a:gd name="connsiteY43" fmla="*/ 187364 h 550909"/>
              <a:gd name="connsiteX44" fmla="*/ 453000 w 539999"/>
              <a:gd name="connsiteY44" fmla="*/ 191727 h 550909"/>
              <a:gd name="connsiteX45" fmla="*/ 446454 w 539999"/>
              <a:gd name="connsiteY45" fmla="*/ 185182 h 550909"/>
              <a:gd name="connsiteX46" fmla="*/ 446454 w 539999"/>
              <a:gd name="connsiteY46" fmla="*/ 162273 h 550909"/>
              <a:gd name="connsiteX47" fmla="*/ 448091 w 539999"/>
              <a:gd name="connsiteY47" fmla="*/ 160636 h 550909"/>
              <a:gd name="connsiteX48" fmla="*/ 451363 w 539999"/>
              <a:gd name="connsiteY48" fmla="*/ 156818 h 550909"/>
              <a:gd name="connsiteX49" fmla="*/ 461181 w 539999"/>
              <a:gd name="connsiteY49" fmla="*/ 136636 h 550909"/>
              <a:gd name="connsiteX50" fmla="*/ 470454 w 539999"/>
              <a:gd name="connsiteY50" fmla="*/ 131727 h 550909"/>
              <a:gd name="connsiteX51" fmla="*/ 471545 w 539999"/>
              <a:gd name="connsiteY51" fmla="*/ 125182 h 550909"/>
              <a:gd name="connsiteX52" fmla="*/ 464454 w 539999"/>
              <a:gd name="connsiteY52" fmla="*/ 125182 h 550909"/>
              <a:gd name="connsiteX53" fmla="*/ 465000 w 539999"/>
              <a:gd name="connsiteY53" fmla="*/ 117545 h 550909"/>
              <a:gd name="connsiteX54" fmla="*/ 466091 w 539999"/>
              <a:gd name="connsiteY54" fmla="*/ 106091 h 550909"/>
              <a:gd name="connsiteX55" fmla="*/ 466091 w 539999"/>
              <a:gd name="connsiteY55" fmla="*/ 104455 h 550909"/>
              <a:gd name="connsiteX56" fmla="*/ 462818 w 539999"/>
              <a:gd name="connsiteY56" fmla="*/ 89727 h 550909"/>
              <a:gd name="connsiteX57" fmla="*/ 462272 w 539999"/>
              <a:gd name="connsiteY57" fmla="*/ 88091 h 550909"/>
              <a:gd name="connsiteX58" fmla="*/ 452454 w 539999"/>
              <a:gd name="connsiteY58" fmla="*/ 75545 h 550909"/>
              <a:gd name="connsiteX59" fmla="*/ 430091 w 539999"/>
              <a:gd name="connsiteY59" fmla="*/ 67909 h 550909"/>
              <a:gd name="connsiteX60" fmla="*/ 430091 w 539999"/>
              <a:gd name="connsiteY60" fmla="*/ 67909 h 550909"/>
              <a:gd name="connsiteX61" fmla="*/ 405000 w 539999"/>
              <a:gd name="connsiteY61" fmla="*/ 78273 h 550909"/>
              <a:gd name="connsiteX62" fmla="*/ 393545 w 539999"/>
              <a:gd name="connsiteY62" fmla="*/ 105000 h 550909"/>
              <a:gd name="connsiteX63" fmla="*/ 394636 w 539999"/>
              <a:gd name="connsiteY63" fmla="*/ 117000 h 550909"/>
              <a:gd name="connsiteX64" fmla="*/ 395727 w 539999"/>
              <a:gd name="connsiteY64" fmla="*/ 124091 h 550909"/>
              <a:gd name="connsiteX65" fmla="*/ 388636 w 539999"/>
              <a:gd name="connsiteY65" fmla="*/ 124091 h 550909"/>
              <a:gd name="connsiteX66" fmla="*/ 390272 w 539999"/>
              <a:gd name="connsiteY66" fmla="*/ 130636 h 550909"/>
              <a:gd name="connsiteX67" fmla="*/ 398454 w 539999"/>
              <a:gd name="connsiteY67" fmla="*/ 135545 h 550909"/>
              <a:gd name="connsiteX68" fmla="*/ 407727 w 539999"/>
              <a:gd name="connsiteY68" fmla="*/ 155182 h 550909"/>
              <a:gd name="connsiteX69" fmla="*/ 416454 w 539999"/>
              <a:gd name="connsiteY69" fmla="*/ 163909 h 550909"/>
              <a:gd name="connsiteX70" fmla="*/ 419727 w 539999"/>
              <a:gd name="connsiteY70" fmla="*/ 166636 h 550909"/>
              <a:gd name="connsiteX71" fmla="*/ 424636 w 539999"/>
              <a:gd name="connsiteY71" fmla="*/ 168273 h 550909"/>
              <a:gd name="connsiteX72" fmla="*/ 433909 w 539999"/>
              <a:gd name="connsiteY72" fmla="*/ 168273 h 550909"/>
              <a:gd name="connsiteX73" fmla="*/ 440454 w 539999"/>
              <a:gd name="connsiteY73" fmla="*/ 174818 h 550909"/>
              <a:gd name="connsiteX74" fmla="*/ 433909 w 539999"/>
              <a:gd name="connsiteY74" fmla="*/ 181364 h 550909"/>
              <a:gd name="connsiteX75" fmla="*/ 424636 w 539999"/>
              <a:gd name="connsiteY75" fmla="*/ 181364 h 550909"/>
              <a:gd name="connsiteX76" fmla="*/ 414272 w 539999"/>
              <a:gd name="connsiteY76" fmla="*/ 178091 h 550909"/>
              <a:gd name="connsiteX77" fmla="*/ 414272 w 539999"/>
              <a:gd name="connsiteY77" fmla="*/ 185182 h 550909"/>
              <a:gd name="connsiteX78" fmla="*/ 407727 w 539999"/>
              <a:gd name="connsiteY78" fmla="*/ 191727 h 550909"/>
              <a:gd name="connsiteX79" fmla="*/ 401182 w 539999"/>
              <a:gd name="connsiteY79" fmla="*/ 185182 h 550909"/>
              <a:gd name="connsiteX80" fmla="*/ 401182 w 539999"/>
              <a:gd name="connsiteY80" fmla="*/ 184091 h 550909"/>
              <a:gd name="connsiteX81" fmla="*/ 402272 w 539999"/>
              <a:gd name="connsiteY81" fmla="*/ 184091 h 550909"/>
              <a:gd name="connsiteX82" fmla="*/ 393545 w 539999"/>
              <a:gd name="connsiteY82" fmla="*/ 198273 h 550909"/>
              <a:gd name="connsiteX83" fmla="*/ 335727 w 539999"/>
              <a:gd name="connsiteY83" fmla="*/ 225000 h 550909"/>
              <a:gd name="connsiteX84" fmla="*/ 335727 w 539999"/>
              <a:gd name="connsiteY84" fmla="*/ 415364 h 550909"/>
              <a:gd name="connsiteX85" fmla="*/ 339545 w 539999"/>
              <a:gd name="connsiteY85" fmla="*/ 419182 h 550909"/>
              <a:gd name="connsiteX86" fmla="*/ 361909 w 539999"/>
              <a:gd name="connsiteY86" fmla="*/ 419182 h 550909"/>
              <a:gd name="connsiteX87" fmla="*/ 361909 w 539999"/>
              <a:gd name="connsiteY87" fmla="*/ 409364 h 550909"/>
              <a:gd name="connsiteX88" fmla="*/ 354818 w 539999"/>
              <a:gd name="connsiteY88" fmla="*/ 409364 h 550909"/>
              <a:gd name="connsiteX89" fmla="*/ 354818 w 539999"/>
              <a:gd name="connsiteY89" fmla="*/ 265364 h 550909"/>
              <a:gd name="connsiteX90" fmla="*/ 367363 w 539999"/>
              <a:gd name="connsiteY90" fmla="*/ 265364 h 550909"/>
              <a:gd name="connsiteX91" fmla="*/ 367363 w 539999"/>
              <a:gd name="connsiteY91" fmla="*/ 397364 h 550909"/>
              <a:gd name="connsiteX92" fmla="*/ 374454 w 539999"/>
              <a:gd name="connsiteY92" fmla="*/ 397364 h 550909"/>
              <a:gd name="connsiteX93" fmla="*/ 374454 w 539999"/>
              <a:gd name="connsiteY93" fmla="*/ 427364 h 550909"/>
              <a:gd name="connsiteX94" fmla="*/ 378272 w 539999"/>
              <a:gd name="connsiteY94" fmla="*/ 427364 h 550909"/>
              <a:gd name="connsiteX95" fmla="*/ 384272 w 539999"/>
              <a:gd name="connsiteY95" fmla="*/ 417545 h 550909"/>
              <a:gd name="connsiteX96" fmla="*/ 384272 w 539999"/>
              <a:gd name="connsiteY96" fmla="*/ 411545 h 550909"/>
              <a:gd name="connsiteX97" fmla="*/ 396818 w 539999"/>
              <a:gd name="connsiteY97" fmla="*/ 411545 h 550909"/>
              <a:gd name="connsiteX98" fmla="*/ 396818 w 539999"/>
              <a:gd name="connsiteY98" fmla="*/ 420818 h 550909"/>
              <a:gd name="connsiteX99" fmla="*/ 385909 w 539999"/>
              <a:gd name="connsiteY99" fmla="*/ 439909 h 550909"/>
              <a:gd name="connsiteX100" fmla="*/ 375000 w 539999"/>
              <a:gd name="connsiteY100" fmla="*/ 439909 h 550909"/>
              <a:gd name="connsiteX101" fmla="*/ 375000 w 539999"/>
              <a:gd name="connsiteY101" fmla="*/ 546818 h 550909"/>
              <a:gd name="connsiteX102" fmla="*/ 362454 w 539999"/>
              <a:gd name="connsiteY102" fmla="*/ 546818 h 550909"/>
              <a:gd name="connsiteX103" fmla="*/ 362454 w 539999"/>
              <a:gd name="connsiteY103" fmla="*/ 476455 h 550909"/>
              <a:gd name="connsiteX104" fmla="*/ 349363 w 539999"/>
              <a:gd name="connsiteY104" fmla="*/ 476455 h 550909"/>
              <a:gd name="connsiteX105" fmla="*/ 338454 w 539999"/>
              <a:gd name="connsiteY105" fmla="*/ 465545 h 550909"/>
              <a:gd name="connsiteX106" fmla="*/ 338454 w 539999"/>
              <a:gd name="connsiteY106" fmla="*/ 432818 h 550909"/>
              <a:gd name="connsiteX107" fmla="*/ 336818 w 539999"/>
              <a:gd name="connsiteY107" fmla="*/ 432818 h 550909"/>
              <a:gd name="connsiteX108" fmla="*/ 336818 w 539999"/>
              <a:gd name="connsiteY108" fmla="*/ 544091 h 550909"/>
              <a:gd name="connsiteX109" fmla="*/ 324272 w 539999"/>
              <a:gd name="connsiteY109" fmla="*/ 544091 h 550909"/>
              <a:gd name="connsiteX110" fmla="*/ 324272 w 539999"/>
              <a:gd name="connsiteY110" fmla="*/ 425182 h 550909"/>
              <a:gd name="connsiteX111" fmla="*/ 309545 w 539999"/>
              <a:gd name="connsiteY111" fmla="*/ 425182 h 550909"/>
              <a:gd name="connsiteX112" fmla="*/ 299182 w 539999"/>
              <a:gd name="connsiteY112" fmla="*/ 404455 h 550909"/>
              <a:gd name="connsiteX113" fmla="*/ 299182 w 539999"/>
              <a:gd name="connsiteY113" fmla="*/ 394091 h 550909"/>
              <a:gd name="connsiteX114" fmla="*/ 311727 w 539999"/>
              <a:gd name="connsiteY114" fmla="*/ 394091 h 550909"/>
              <a:gd name="connsiteX115" fmla="*/ 311727 w 539999"/>
              <a:gd name="connsiteY115" fmla="*/ 401182 h 550909"/>
              <a:gd name="connsiteX116" fmla="*/ 317182 w 539999"/>
              <a:gd name="connsiteY116" fmla="*/ 412091 h 550909"/>
              <a:gd name="connsiteX117" fmla="*/ 322636 w 539999"/>
              <a:gd name="connsiteY117" fmla="*/ 412091 h 550909"/>
              <a:gd name="connsiteX118" fmla="*/ 322636 w 539999"/>
              <a:gd name="connsiteY118" fmla="*/ 217364 h 550909"/>
              <a:gd name="connsiteX119" fmla="*/ 363000 w 539999"/>
              <a:gd name="connsiteY119" fmla="*/ 198273 h 550909"/>
              <a:gd name="connsiteX120" fmla="*/ 363000 w 539999"/>
              <a:gd name="connsiteY120" fmla="*/ 189545 h 550909"/>
              <a:gd name="connsiteX121" fmla="*/ 299182 w 539999"/>
              <a:gd name="connsiteY121" fmla="*/ 159545 h 550909"/>
              <a:gd name="connsiteX122" fmla="*/ 291000 w 539999"/>
              <a:gd name="connsiteY122" fmla="*/ 145909 h 550909"/>
              <a:gd name="connsiteX123" fmla="*/ 285000 w 539999"/>
              <a:gd name="connsiteY123" fmla="*/ 151364 h 550909"/>
              <a:gd name="connsiteX124" fmla="*/ 278454 w 539999"/>
              <a:gd name="connsiteY124" fmla="*/ 144818 h 550909"/>
              <a:gd name="connsiteX125" fmla="*/ 278454 w 539999"/>
              <a:gd name="connsiteY125" fmla="*/ 119727 h 550909"/>
              <a:gd name="connsiteX126" fmla="*/ 280091 w 539999"/>
              <a:gd name="connsiteY126" fmla="*/ 118091 h 550909"/>
              <a:gd name="connsiteX127" fmla="*/ 283909 w 539999"/>
              <a:gd name="connsiteY127" fmla="*/ 113727 h 550909"/>
              <a:gd name="connsiteX128" fmla="*/ 294818 w 539999"/>
              <a:gd name="connsiteY128" fmla="*/ 91909 h 550909"/>
              <a:gd name="connsiteX129" fmla="*/ 305182 w 539999"/>
              <a:gd name="connsiteY129" fmla="*/ 87000 h 550909"/>
              <a:gd name="connsiteX130" fmla="*/ 306818 w 539999"/>
              <a:gd name="connsiteY130" fmla="*/ 78818 h 550909"/>
              <a:gd name="connsiteX131" fmla="*/ 306818 w 539999"/>
              <a:gd name="connsiteY131" fmla="*/ 78818 h 550909"/>
              <a:gd name="connsiteX132" fmla="*/ 299182 w 539999"/>
              <a:gd name="connsiteY132" fmla="*/ 78818 h 550909"/>
              <a:gd name="connsiteX133" fmla="*/ 299727 w 539999"/>
              <a:gd name="connsiteY133" fmla="*/ 71182 h 550909"/>
              <a:gd name="connsiteX134" fmla="*/ 300818 w 539999"/>
              <a:gd name="connsiteY134" fmla="*/ 58636 h 550909"/>
              <a:gd name="connsiteX135" fmla="*/ 300818 w 539999"/>
              <a:gd name="connsiteY135" fmla="*/ 57545 h 550909"/>
              <a:gd name="connsiteX136" fmla="*/ 297545 w 539999"/>
              <a:gd name="connsiteY136" fmla="*/ 41182 h 550909"/>
              <a:gd name="connsiteX137" fmla="*/ 297000 w 539999"/>
              <a:gd name="connsiteY137" fmla="*/ 39545 h 550909"/>
              <a:gd name="connsiteX138" fmla="*/ 285545 w 539999"/>
              <a:gd name="connsiteY138" fmla="*/ 25364 h 550909"/>
              <a:gd name="connsiteX139" fmla="*/ 260454 w 539999"/>
              <a:gd name="connsiteY139" fmla="*/ 16636 h 550909"/>
              <a:gd name="connsiteX140" fmla="*/ 260454 w 539999"/>
              <a:gd name="connsiteY140" fmla="*/ 16636 h 550909"/>
              <a:gd name="connsiteX141" fmla="*/ 232091 w 539999"/>
              <a:gd name="connsiteY141" fmla="*/ 28636 h 550909"/>
              <a:gd name="connsiteX142" fmla="*/ 219545 w 539999"/>
              <a:gd name="connsiteY142" fmla="*/ 58636 h 550909"/>
              <a:gd name="connsiteX143" fmla="*/ 220636 w 539999"/>
              <a:gd name="connsiteY143" fmla="*/ 72273 h 550909"/>
              <a:gd name="connsiteX144" fmla="*/ 221727 w 539999"/>
              <a:gd name="connsiteY144" fmla="*/ 79364 h 550909"/>
              <a:gd name="connsiteX145" fmla="*/ 214091 w 539999"/>
              <a:gd name="connsiteY145" fmla="*/ 79364 h 550909"/>
              <a:gd name="connsiteX146" fmla="*/ 216273 w 539999"/>
              <a:gd name="connsiteY146" fmla="*/ 87545 h 550909"/>
              <a:gd name="connsiteX147" fmla="*/ 225545 w 539999"/>
              <a:gd name="connsiteY147" fmla="*/ 93000 h 550909"/>
              <a:gd name="connsiteX148" fmla="*/ 235909 w 539999"/>
              <a:gd name="connsiteY148" fmla="*/ 114273 h 550909"/>
              <a:gd name="connsiteX149" fmla="*/ 245727 w 539999"/>
              <a:gd name="connsiteY149" fmla="*/ 124091 h 550909"/>
              <a:gd name="connsiteX150" fmla="*/ 249000 w 539999"/>
              <a:gd name="connsiteY150" fmla="*/ 126818 h 550909"/>
              <a:gd name="connsiteX151" fmla="*/ 254454 w 539999"/>
              <a:gd name="connsiteY151" fmla="*/ 129000 h 550909"/>
              <a:gd name="connsiteX152" fmla="*/ 264818 w 539999"/>
              <a:gd name="connsiteY152" fmla="*/ 129000 h 550909"/>
              <a:gd name="connsiteX153" fmla="*/ 271363 w 539999"/>
              <a:gd name="connsiteY153" fmla="*/ 135545 h 550909"/>
              <a:gd name="connsiteX154" fmla="*/ 264818 w 539999"/>
              <a:gd name="connsiteY154" fmla="*/ 142091 h 550909"/>
              <a:gd name="connsiteX155" fmla="*/ 255000 w 539999"/>
              <a:gd name="connsiteY155" fmla="*/ 142091 h 550909"/>
              <a:gd name="connsiteX156" fmla="*/ 243000 w 539999"/>
              <a:gd name="connsiteY156" fmla="*/ 138273 h 550909"/>
              <a:gd name="connsiteX157" fmla="*/ 243000 w 539999"/>
              <a:gd name="connsiteY157" fmla="*/ 147000 h 550909"/>
              <a:gd name="connsiteX158" fmla="*/ 236454 w 539999"/>
              <a:gd name="connsiteY158" fmla="*/ 153545 h 550909"/>
              <a:gd name="connsiteX159" fmla="*/ 229909 w 539999"/>
              <a:gd name="connsiteY159" fmla="*/ 147000 h 550909"/>
              <a:gd name="connsiteX160" fmla="*/ 229909 w 539999"/>
              <a:gd name="connsiteY160" fmla="*/ 144818 h 550909"/>
              <a:gd name="connsiteX161" fmla="*/ 228273 w 539999"/>
              <a:gd name="connsiteY161" fmla="*/ 144818 h 550909"/>
              <a:gd name="connsiteX162" fmla="*/ 218454 w 539999"/>
              <a:gd name="connsiteY162" fmla="*/ 160636 h 550909"/>
              <a:gd name="connsiteX163" fmla="*/ 160636 w 539999"/>
              <a:gd name="connsiteY163" fmla="*/ 187364 h 550909"/>
              <a:gd name="connsiteX164" fmla="*/ 183000 w 539999"/>
              <a:gd name="connsiteY164" fmla="*/ 220091 h 550909"/>
              <a:gd name="connsiteX165" fmla="*/ 195545 w 539999"/>
              <a:gd name="connsiteY165" fmla="*/ 412636 h 550909"/>
              <a:gd name="connsiteX166" fmla="*/ 202636 w 539999"/>
              <a:gd name="connsiteY166" fmla="*/ 412636 h 550909"/>
              <a:gd name="connsiteX167" fmla="*/ 209182 w 539999"/>
              <a:gd name="connsiteY167" fmla="*/ 401182 h 550909"/>
              <a:gd name="connsiteX168" fmla="*/ 209182 w 539999"/>
              <a:gd name="connsiteY168" fmla="*/ 394091 h 550909"/>
              <a:gd name="connsiteX169" fmla="*/ 222273 w 539999"/>
              <a:gd name="connsiteY169" fmla="*/ 394091 h 550909"/>
              <a:gd name="connsiteX170" fmla="*/ 222273 w 539999"/>
              <a:gd name="connsiteY170" fmla="*/ 404455 h 550909"/>
              <a:gd name="connsiteX171" fmla="*/ 210273 w 539999"/>
              <a:gd name="connsiteY171" fmla="*/ 424636 h 550909"/>
              <a:gd name="connsiteX172" fmla="*/ 197727 w 539999"/>
              <a:gd name="connsiteY172" fmla="*/ 424636 h 550909"/>
              <a:gd name="connsiteX173" fmla="*/ 197727 w 539999"/>
              <a:gd name="connsiteY173" fmla="*/ 542455 h 550909"/>
              <a:gd name="connsiteX174" fmla="*/ 185182 w 539999"/>
              <a:gd name="connsiteY174" fmla="*/ 542455 h 550909"/>
              <a:gd name="connsiteX175" fmla="*/ 185182 w 539999"/>
              <a:gd name="connsiteY175" fmla="*/ 441000 h 550909"/>
              <a:gd name="connsiteX176" fmla="*/ 177000 w 539999"/>
              <a:gd name="connsiteY176" fmla="*/ 449182 h 550909"/>
              <a:gd name="connsiteX177" fmla="*/ 170454 w 539999"/>
              <a:gd name="connsiteY177" fmla="*/ 449182 h 550909"/>
              <a:gd name="connsiteX178" fmla="*/ 161182 w 539999"/>
              <a:gd name="connsiteY178" fmla="*/ 544091 h 550909"/>
              <a:gd name="connsiteX179" fmla="*/ 148636 w 539999"/>
              <a:gd name="connsiteY179" fmla="*/ 543000 h 550909"/>
              <a:gd name="connsiteX180" fmla="*/ 159545 w 539999"/>
              <a:gd name="connsiteY180" fmla="*/ 430091 h 550909"/>
              <a:gd name="connsiteX181" fmla="*/ 159545 w 539999"/>
              <a:gd name="connsiteY181" fmla="*/ 387000 h 550909"/>
              <a:gd name="connsiteX182" fmla="*/ 154636 w 539999"/>
              <a:gd name="connsiteY182" fmla="*/ 372273 h 550909"/>
              <a:gd name="connsiteX183" fmla="*/ 136091 w 539999"/>
              <a:gd name="connsiteY183" fmla="*/ 337909 h 550909"/>
              <a:gd name="connsiteX184" fmla="*/ 61909 w 539999"/>
              <a:gd name="connsiteY184" fmla="*/ 337909 h 550909"/>
              <a:gd name="connsiteX185" fmla="*/ 45000 w 539999"/>
              <a:gd name="connsiteY185" fmla="*/ 371182 h 550909"/>
              <a:gd name="connsiteX186" fmla="*/ 39545 w 539999"/>
              <a:gd name="connsiteY186" fmla="*/ 386455 h 550909"/>
              <a:gd name="connsiteX187" fmla="*/ 39545 w 539999"/>
              <a:gd name="connsiteY187" fmla="*/ 430091 h 550909"/>
              <a:gd name="connsiteX188" fmla="*/ 50455 w 539999"/>
              <a:gd name="connsiteY188" fmla="*/ 541909 h 550909"/>
              <a:gd name="connsiteX189" fmla="*/ 37909 w 539999"/>
              <a:gd name="connsiteY189" fmla="*/ 544091 h 550909"/>
              <a:gd name="connsiteX190" fmla="*/ 28636 w 539999"/>
              <a:gd name="connsiteY190" fmla="*/ 450273 h 550909"/>
              <a:gd name="connsiteX191" fmla="*/ 23182 w 539999"/>
              <a:gd name="connsiteY191" fmla="*/ 450273 h 550909"/>
              <a:gd name="connsiteX192" fmla="*/ 12273 w 539999"/>
              <a:gd name="connsiteY192" fmla="*/ 439364 h 550909"/>
              <a:gd name="connsiteX193" fmla="*/ 12273 w 539999"/>
              <a:gd name="connsiteY193" fmla="*/ 420818 h 550909"/>
              <a:gd name="connsiteX194" fmla="*/ 4091 w 539999"/>
              <a:gd name="connsiteY194" fmla="*/ 420818 h 550909"/>
              <a:gd name="connsiteX195" fmla="*/ 12273 w 539999"/>
              <a:gd name="connsiteY195" fmla="*/ 221182 h 550909"/>
              <a:gd name="connsiteX196" fmla="*/ 39545 w 539999"/>
              <a:gd name="connsiteY196" fmla="*/ 185727 h 550909"/>
              <a:gd name="connsiteX197" fmla="*/ 63545 w 539999"/>
              <a:gd name="connsiteY197" fmla="*/ 177000 h 550909"/>
              <a:gd name="connsiteX198" fmla="*/ 73364 w 539999"/>
              <a:gd name="connsiteY198" fmla="*/ 167182 h 550909"/>
              <a:gd name="connsiteX199" fmla="*/ 73364 w 539999"/>
              <a:gd name="connsiteY199" fmla="*/ 158455 h 550909"/>
              <a:gd name="connsiteX200" fmla="*/ 64636 w 539999"/>
              <a:gd name="connsiteY200" fmla="*/ 147000 h 550909"/>
              <a:gd name="connsiteX201" fmla="*/ 53182 w 539999"/>
              <a:gd name="connsiteY201" fmla="*/ 99000 h 550909"/>
              <a:gd name="connsiteX202" fmla="*/ 65727 w 539999"/>
              <a:gd name="connsiteY202" fmla="*/ 97909 h 550909"/>
              <a:gd name="connsiteX203" fmla="*/ 75000 w 539999"/>
              <a:gd name="connsiteY203" fmla="*/ 138818 h 550909"/>
              <a:gd name="connsiteX204" fmla="*/ 89182 w 539999"/>
              <a:gd name="connsiteY204" fmla="*/ 155182 h 550909"/>
              <a:gd name="connsiteX205" fmla="*/ 93000 w 539999"/>
              <a:gd name="connsiteY205" fmla="*/ 156273 h 550909"/>
              <a:gd name="connsiteX206" fmla="*/ 102273 w 539999"/>
              <a:gd name="connsiteY206" fmla="*/ 156273 h 550909"/>
              <a:gd name="connsiteX207" fmla="*/ 106636 w 539999"/>
              <a:gd name="connsiteY207" fmla="*/ 155182 h 550909"/>
              <a:gd name="connsiteX208" fmla="*/ 121909 w 539999"/>
              <a:gd name="connsiteY208" fmla="*/ 138273 h 550909"/>
              <a:gd name="connsiteX209" fmla="*/ 131727 w 539999"/>
              <a:gd name="connsiteY209" fmla="*/ 98455 h 550909"/>
              <a:gd name="connsiteX210" fmla="*/ 144273 w 539999"/>
              <a:gd name="connsiteY210" fmla="*/ 97364 h 550909"/>
              <a:gd name="connsiteX211" fmla="*/ 144273 w 539999"/>
              <a:gd name="connsiteY211" fmla="*/ 98455 h 550909"/>
              <a:gd name="connsiteX212" fmla="*/ 132273 w 539999"/>
              <a:gd name="connsiteY212" fmla="*/ 144818 h 550909"/>
              <a:gd name="connsiteX213" fmla="*/ 122454 w 539999"/>
              <a:gd name="connsiteY213" fmla="*/ 157364 h 550909"/>
              <a:gd name="connsiteX214" fmla="*/ 122454 w 539999"/>
              <a:gd name="connsiteY214" fmla="*/ 165000 h 550909"/>
              <a:gd name="connsiteX215" fmla="*/ 132273 w 539999"/>
              <a:gd name="connsiteY215" fmla="*/ 174818 h 550909"/>
              <a:gd name="connsiteX216" fmla="*/ 147000 w 539999"/>
              <a:gd name="connsiteY216" fmla="*/ 180273 h 550909"/>
              <a:gd name="connsiteX217" fmla="*/ 146454 w 539999"/>
              <a:gd name="connsiteY217" fmla="*/ 179182 h 550909"/>
              <a:gd name="connsiteX218" fmla="*/ 210273 w 539999"/>
              <a:gd name="connsiteY218" fmla="*/ 149182 h 550909"/>
              <a:gd name="connsiteX219" fmla="*/ 221727 w 539999"/>
              <a:gd name="connsiteY219" fmla="*/ 130636 h 550909"/>
              <a:gd name="connsiteX220" fmla="*/ 231000 w 539999"/>
              <a:gd name="connsiteY220" fmla="*/ 130636 h 550909"/>
              <a:gd name="connsiteX221" fmla="*/ 231000 w 539999"/>
              <a:gd name="connsiteY221" fmla="*/ 126273 h 550909"/>
              <a:gd name="connsiteX222" fmla="*/ 225000 w 539999"/>
              <a:gd name="connsiteY222" fmla="*/ 118091 h 550909"/>
              <a:gd name="connsiteX223" fmla="*/ 216818 w 539999"/>
              <a:gd name="connsiteY223" fmla="*/ 100636 h 550909"/>
              <a:gd name="connsiteX224" fmla="*/ 205909 w 539999"/>
              <a:gd name="connsiteY224" fmla="*/ 95727 h 550909"/>
              <a:gd name="connsiteX225" fmla="*/ 201000 w 539999"/>
              <a:gd name="connsiteY225" fmla="*/ 78273 h 550909"/>
              <a:gd name="connsiteX226" fmla="*/ 207545 w 539999"/>
              <a:gd name="connsiteY226" fmla="*/ 67909 h 550909"/>
              <a:gd name="connsiteX227" fmla="*/ 207000 w 539999"/>
              <a:gd name="connsiteY227" fmla="*/ 59182 h 550909"/>
              <a:gd name="connsiteX228" fmla="*/ 223363 w 539999"/>
              <a:gd name="connsiteY228" fmla="*/ 19364 h 550909"/>
              <a:gd name="connsiteX229" fmla="*/ 261000 w 539999"/>
              <a:gd name="connsiteY229" fmla="*/ 4091 h 550909"/>
              <a:gd name="connsiteX230" fmla="*/ 261545 w 539999"/>
              <a:gd name="connsiteY230" fmla="*/ 4091 h 550909"/>
              <a:gd name="connsiteX231" fmla="*/ 294272 w 539999"/>
              <a:gd name="connsiteY231" fmla="*/ 15545 h 550909"/>
              <a:gd name="connsiteX232" fmla="*/ 309000 w 539999"/>
              <a:gd name="connsiteY232" fmla="*/ 33545 h 550909"/>
              <a:gd name="connsiteX233" fmla="*/ 309545 w 539999"/>
              <a:gd name="connsiteY233" fmla="*/ 35727 h 550909"/>
              <a:gd name="connsiteX234" fmla="*/ 314454 w 539999"/>
              <a:gd name="connsiteY234" fmla="*/ 57000 h 550909"/>
              <a:gd name="connsiteX235" fmla="*/ 314454 w 539999"/>
              <a:gd name="connsiteY235" fmla="*/ 59182 h 550909"/>
              <a:gd name="connsiteX236" fmla="*/ 313909 w 539999"/>
              <a:gd name="connsiteY236" fmla="*/ 67364 h 550909"/>
              <a:gd name="connsiteX237" fmla="*/ 317182 w 539999"/>
              <a:gd name="connsiteY237" fmla="*/ 69545 h 550909"/>
              <a:gd name="connsiteX238" fmla="*/ 320454 w 539999"/>
              <a:gd name="connsiteY238" fmla="*/ 77727 h 550909"/>
              <a:gd name="connsiteX239" fmla="*/ 317182 w 539999"/>
              <a:gd name="connsiteY239" fmla="*/ 95182 h 550909"/>
              <a:gd name="connsiteX240" fmla="*/ 305182 w 539999"/>
              <a:gd name="connsiteY240" fmla="*/ 101182 h 550909"/>
              <a:gd name="connsiteX241" fmla="*/ 296454 w 539999"/>
              <a:gd name="connsiteY241" fmla="*/ 118636 h 550909"/>
              <a:gd name="connsiteX242" fmla="*/ 292091 w 539999"/>
              <a:gd name="connsiteY242" fmla="*/ 125182 h 550909"/>
              <a:gd name="connsiteX243" fmla="*/ 292091 w 539999"/>
              <a:gd name="connsiteY243" fmla="*/ 130636 h 550909"/>
              <a:gd name="connsiteX244" fmla="*/ 297545 w 539999"/>
              <a:gd name="connsiteY244" fmla="*/ 130636 h 550909"/>
              <a:gd name="connsiteX245" fmla="*/ 309000 w 539999"/>
              <a:gd name="connsiteY245" fmla="*/ 149182 h 550909"/>
              <a:gd name="connsiteX246" fmla="*/ 376636 w 539999"/>
              <a:gd name="connsiteY246" fmla="*/ 180818 h 550909"/>
              <a:gd name="connsiteX247" fmla="*/ 376636 w 539999"/>
              <a:gd name="connsiteY247" fmla="*/ 191727 h 550909"/>
              <a:gd name="connsiteX248" fmla="*/ 385363 w 539999"/>
              <a:gd name="connsiteY248" fmla="*/ 187909 h 550909"/>
              <a:gd name="connsiteX249" fmla="*/ 395727 w 539999"/>
              <a:gd name="connsiteY249" fmla="*/ 170455 h 550909"/>
              <a:gd name="connsiteX250" fmla="*/ 403909 w 539999"/>
              <a:gd name="connsiteY250" fmla="*/ 170455 h 550909"/>
              <a:gd name="connsiteX251" fmla="*/ 403909 w 539999"/>
              <a:gd name="connsiteY251" fmla="*/ 167727 h 550909"/>
              <a:gd name="connsiteX252" fmla="*/ 398454 w 539999"/>
              <a:gd name="connsiteY252" fmla="*/ 160091 h 550909"/>
              <a:gd name="connsiteX253" fmla="*/ 391363 w 539999"/>
              <a:gd name="connsiteY253" fmla="*/ 144818 h 550909"/>
              <a:gd name="connsiteX254" fmla="*/ 382091 w 539999"/>
              <a:gd name="connsiteY254" fmla="*/ 139364 h 550909"/>
              <a:gd name="connsiteX255" fmla="*/ 377727 w 539999"/>
              <a:gd name="connsiteY255" fmla="*/ 123000 h 550909"/>
              <a:gd name="connsiteX256" fmla="*/ 383727 w 539999"/>
              <a:gd name="connsiteY256" fmla="*/ 113182 h 550909"/>
              <a:gd name="connsiteX257" fmla="*/ 383182 w 539999"/>
              <a:gd name="connsiteY257" fmla="*/ 105545 h 550909"/>
              <a:gd name="connsiteX258" fmla="*/ 397909 w 539999"/>
              <a:gd name="connsiteY258" fmla="*/ 69000 h 550909"/>
              <a:gd name="connsiteX259" fmla="*/ 431727 w 539999"/>
              <a:gd name="connsiteY259" fmla="*/ 54818 h 550909"/>
              <a:gd name="connsiteX260" fmla="*/ 432272 w 539999"/>
              <a:gd name="connsiteY260" fmla="*/ 54818 h 550909"/>
              <a:gd name="connsiteX261" fmla="*/ 462272 w 539999"/>
              <a:gd name="connsiteY261" fmla="*/ 65182 h 550909"/>
              <a:gd name="connsiteX262" fmla="*/ 475909 w 539999"/>
              <a:gd name="connsiteY262" fmla="*/ 82091 h 550909"/>
              <a:gd name="connsiteX263" fmla="*/ 476454 w 539999"/>
              <a:gd name="connsiteY263" fmla="*/ 83727 h 550909"/>
              <a:gd name="connsiteX264" fmla="*/ 480818 w 539999"/>
              <a:gd name="connsiteY264" fmla="*/ 103364 h 550909"/>
              <a:gd name="connsiteX265" fmla="*/ 480818 w 539999"/>
              <a:gd name="connsiteY265" fmla="*/ 105545 h 550909"/>
              <a:gd name="connsiteX266" fmla="*/ 480272 w 539999"/>
              <a:gd name="connsiteY266" fmla="*/ 112636 h 550909"/>
              <a:gd name="connsiteX267" fmla="*/ 483000 w 539999"/>
              <a:gd name="connsiteY267" fmla="*/ 114818 h 550909"/>
              <a:gd name="connsiteX268" fmla="*/ 486272 w 539999"/>
              <a:gd name="connsiteY268" fmla="*/ 123000 h 550909"/>
              <a:gd name="connsiteX269" fmla="*/ 483000 w 539999"/>
              <a:gd name="connsiteY269" fmla="*/ 139364 h 550909"/>
              <a:gd name="connsiteX270" fmla="*/ 472091 w 539999"/>
              <a:gd name="connsiteY270" fmla="*/ 144818 h 550909"/>
              <a:gd name="connsiteX271" fmla="*/ 464454 w 539999"/>
              <a:gd name="connsiteY271" fmla="*/ 160636 h 550909"/>
              <a:gd name="connsiteX272" fmla="*/ 460636 w 539999"/>
              <a:gd name="connsiteY272" fmla="*/ 166636 h 550909"/>
              <a:gd name="connsiteX273" fmla="*/ 460636 w 539999"/>
              <a:gd name="connsiteY273" fmla="*/ 171000 h 550909"/>
              <a:gd name="connsiteX274" fmla="*/ 465545 w 539999"/>
              <a:gd name="connsiteY274" fmla="*/ 171000 h 550909"/>
              <a:gd name="connsiteX275" fmla="*/ 475909 w 539999"/>
              <a:gd name="connsiteY275" fmla="*/ 188455 h 550909"/>
              <a:gd name="connsiteX276" fmla="*/ 536454 w 539999"/>
              <a:gd name="connsiteY276" fmla="*/ 217364 h 550909"/>
              <a:gd name="connsiteX277" fmla="*/ 109909 w 539999"/>
              <a:gd name="connsiteY277" fmla="*/ 222273 h 550909"/>
              <a:gd name="connsiteX278" fmla="*/ 132273 w 539999"/>
              <a:gd name="connsiteY278" fmla="*/ 205909 h 550909"/>
              <a:gd name="connsiteX279" fmla="*/ 122454 w 539999"/>
              <a:gd name="connsiteY279" fmla="*/ 183545 h 550909"/>
              <a:gd name="connsiteX280" fmla="*/ 122454 w 539999"/>
              <a:gd name="connsiteY280" fmla="*/ 184091 h 550909"/>
              <a:gd name="connsiteX281" fmla="*/ 109909 w 539999"/>
              <a:gd name="connsiteY281" fmla="*/ 222273 h 550909"/>
              <a:gd name="connsiteX282" fmla="*/ 85909 w 539999"/>
              <a:gd name="connsiteY282" fmla="*/ 167727 h 550909"/>
              <a:gd name="connsiteX283" fmla="*/ 85909 w 539999"/>
              <a:gd name="connsiteY283" fmla="*/ 168273 h 550909"/>
              <a:gd name="connsiteX284" fmla="*/ 85909 w 539999"/>
              <a:gd name="connsiteY284" fmla="*/ 169364 h 550909"/>
              <a:gd name="connsiteX285" fmla="*/ 85909 w 539999"/>
              <a:gd name="connsiteY285" fmla="*/ 181364 h 550909"/>
              <a:gd name="connsiteX286" fmla="*/ 97909 w 539999"/>
              <a:gd name="connsiteY286" fmla="*/ 218455 h 550909"/>
              <a:gd name="connsiteX287" fmla="*/ 109909 w 539999"/>
              <a:gd name="connsiteY287" fmla="*/ 181364 h 550909"/>
              <a:gd name="connsiteX288" fmla="*/ 109909 w 539999"/>
              <a:gd name="connsiteY288" fmla="*/ 170455 h 550909"/>
              <a:gd name="connsiteX289" fmla="*/ 109909 w 539999"/>
              <a:gd name="connsiteY289" fmla="*/ 170455 h 550909"/>
              <a:gd name="connsiteX290" fmla="*/ 109909 w 539999"/>
              <a:gd name="connsiteY290" fmla="*/ 167727 h 550909"/>
              <a:gd name="connsiteX291" fmla="*/ 102273 w 539999"/>
              <a:gd name="connsiteY291" fmla="*/ 169364 h 550909"/>
              <a:gd name="connsiteX292" fmla="*/ 93545 w 539999"/>
              <a:gd name="connsiteY292" fmla="*/ 169364 h 550909"/>
              <a:gd name="connsiteX293" fmla="*/ 85909 w 539999"/>
              <a:gd name="connsiteY293" fmla="*/ 167727 h 550909"/>
              <a:gd name="connsiteX294" fmla="*/ 72273 w 539999"/>
              <a:gd name="connsiteY294" fmla="*/ 184636 h 550909"/>
              <a:gd name="connsiteX295" fmla="*/ 63545 w 539999"/>
              <a:gd name="connsiteY295" fmla="*/ 205909 h 550909"/>
              <a:gd name="connsiteX296" fmla="*/ 85909 w 539999"/>
              <a:gd name="connsiteY296" fmla="*/ 222273 h 550909"/>
              <a:gd name="connsiteX297" fmla="*/ 73909 w 539999"/>
              <a:gd name="connsiteY297" fmla="*/ 184091 h 550909"/>
              <a:gd name="connsiteX298" fmla="*/ 73909 w 539999"/>
              <a:gd name="connsiteY298" fmla="*/ 183545 h 550909"/>
              <a:gd name="connsiteX299" fmla="*/ 72273 w 539999"/>
              <a:gd name="connsiteY299" fmla="*/ 184636 h 550909"/>
              <a:gd name="connsiteX300" fmla="*/ 27000 w 539999"/>
              <a:gd name="connsiteY300" fmla="*/ 436636 h 550909"/>
              <a:gd name="connsiteX301" fmla="*/ 26455 w 539999"/>
              <a:gd name="connsiteY301" fmla="*/ 431727 h 550909"/>
              <a:gd name="connsiteX302" fmla="*/ 26455 w 539999"/>
              <a:gd name="connsiteY302" fmla="*/ 420818 h 550909"/>
              <a:gd name="connsiteX303" fmla="*/ 24273 w 539999"/>
              <a:gd name="connsiteY303" fmla="*/ 420818 h 550909"/>
              <a:gd name="connsiteX304" fmla="*/ 24273 w 539999"/>
              <a:gd name="connsiteY304" fmla="*/ 434455 h 550909"/>
              <a:gd name="connsiteX305" fmla="*/ 27000 w 539999"/>
              <a:gd name="connsiteY305" fmla="*/ 436636 h 550909"/>
              <a:gd name="connsiteX306" fmla="*/ 175909 w 539999"/>
              <a:gd name="connsiteY306" fmla="*/ 433909 h 550909"/>
              <a:gd name="connsiteX307" fmla="*/ 175909 w 539999"/>
              <a:gd name="connsiteY307" fmla="*/ 420273 h 550909"/>
              <a:gd name="connsiteX308" fmla="*/ 172636 w 539999"/>
              <a:gd name="connsiteY308" fmla="*/ 420273 h 550909"/>
              <a:gd name="connsiteX309" fmla="*/ 172636 w 539999"/>
              <a:gd name="connsiteY309" fmla="*/ 430636 h 550909"/>
              <a:gd name="connsiteX310" fmla="*/ 172091 w 539999"/>
              <a:gd name="connsiteY310" fmla="*/ 437182 h 550909"/>
              <a:gd name="connsiteX311" fmla="*/ 172091 w 539999"/>
              <a:gd name="connsiteY311" fmla="*/ 437182 h 550909"/>
              <a:gd name="connsiteX312" fmla="*/ 175909 w 539999"/>
              <a:gd name="connsiteY312" fmla="*/ 433909 h 550909"/>
              <a:gd name="connsiteX313" fmla="*/ 151364 w 539999"/>
              <a:gd name="connsiteY313" fmla="*/ 196636 h 550909"/>
              <a:gd name="connsiteX314" fmla="*/ 139909 w 539999"/>
              <a:gd name="connsiteY314" fmla="*/ 192273 h 550909"/>
              <a:gd name="connsiteX315" fmla="*/ 145364 w 539999"/>
              <a:gd name="connsiteY315" fmla="*/ 205909 h 550909"/>
              <a:gd name="connsiteX316" fmla="*/ 143182 w 539999"/>
              <a:gd name="connsiteY316" fmla="*/ 213545 h 550909"/>
              <a:gd name="connsiteX317" fmla="*/ 101182 w 539999"/>
              <a:gd name="connsiteY317" fmla="*/ 244636 h 550909"/>
              <a:gd name="connsiteX318" fmla="*/ 101182 w 539999"/>
              <a:gd name="connsiteY318" fmla="*/ 244636 h 550909"/>
              <a:gd name="connsiteX319" fmla="*/ 101182 w 539999"/>
              <a:gd name="connsiteY319" fmla="*/ 244636 h 550909"/>
              <a:gd name="connsiteX320" fmla="*/ 98454 w 539999"/>
              <a:gd name="connsiteY320" fmla="*/ 245727 h 550909"/>
              <a:gd name="connsiteX321" fmla="*/ 97364 w 539999"/>
              <a:gd name="connsiteY321" fmla="*/ 246273 h 550909"/>
              <a:gd name="connsiteX322" fmla="*/ 97364 w 539999"/>
              <a:gd name="connsiteY322" fmla="*/ 246273 h 550909"/>
              <a:gd name="connsiteX323" fmla="*/ 97364 w 539999"/>
              <a:gd name="connsiteY323" fmla="*/ 246273 h 550909"/>
              <a:gd name="connsiteX324" fmla="*/ 96273 w 539999"/>
              <a:gd name="connsiteY324" fmla="*/ 245727 h 550909"/>
              <a:gd name="connsiteX325" fmla="*/ 93545 w 539999"/>
              <a:gd name="connsiteY325" fmla="*/ 244636 h 550909"/>
              <a:gd name="connsiteX326" fmla="*/ 93545 w 539999"/>
              <a:gd name="connsiteY326" fmla="*/ 244636 h 550909"/>
              <a:gd name="connsiteX327" fmla="*/ 93545 w 539999"/>
              <a:gd name="connsiteY327" fmla="*/ 244636 h 550909"/>
              <a:gd name="connsiteX328" fmla="*/ 51545 w 539999"/>
              <a:gd name="connsiteY328" fmla="*/ 213545 h 550909"/>
              <a:gd name="connsiteX329" fmla="*/ 49909 w 539999"/>
              <a:gd name="connsiteY329" fmla="*/ 205909 h 550909"/>
              <a:gd name="connsiteX330" fmla="*/ 55364 w 539999"/>
              <a:gd name="connsiteY330" fmla="*/ 192273 h 550909"/>
              <a:gd name="connsiteX331" fmla="*/ 43909 w 539999"/>
              <a:gd name="connsiteY331" fmla="*/ 196636 h 550909"/>
              <a:gd name="connsiteX332" fmla="*/ 24818 w 539999"/>
              <a:gd name="connsiteY332" fmla="*/ 221727 h 550909"/>
              <a:gd name="connsiteX333" fmla="*/ 17182 w 539999"/>
              <a:gd name="connsiteY333" fmla="*/ 407727 h 550909"/>
              <a:gd name="connsiteX334" fmla="*/ 26455 w 539999"/>
              <a:gd name="connsiteY334" fmla="*/ 407727 h 550909"/>
              <a:gd name="connsiteX335" fmla="*/ 26455 w 539999"/>
              <a:gd name="connsiteY335" fmla="*/ 387000 h 550909"/>
              <a:gd name="connsiteX336" fmla="*/ 34091 w 539999"/>
              <a:gd name="connsiteY336" fmla="*/ 364636 h 550909"/>
              <a:gd name="connsiteX337" fmla="*/ 51545 w 539999"/>
              <a:gd name="connsiteY337" fmla="*/ 331364 h 550909"/>
              <a:gd name="connsiteX338" fmla="*/ 38455 w 539999"/>
              <a:gd name="connsiteY338" fmla="*/ 281727 h 550909"/>
              <a:gd name="connsiteX339" fmla="*/ 50455 w 539999"/>
              <a:gd name="connsiteY339" fmla="*/ 278455 h 550909"/>
              <a:gd name="connsiteX340" fmla="*/ 63000 w 539999"/>
              <a:gd name="connsiteY340" fmla="*/ 325909 h 550909"/>
              <a:gd name="connsiteX341" fmla="*/ 135000 w 539999"/>
              <a:gd name="connsiteY341" fmla="*/ 325909 h 550909"/>
              <a:gd name="connsiteX342" fmla="*/ 142636 w 539999"/>
              <a:gd name="connsiteY342" fmla="*/ 279000 h 550909"/>
              <a:gd name="connsiteX343" fmla="*/ 155182 w 539999"/>
              <a:gd name="connsiteY343" fmla="*/ 281182 h 550909"/>
              <a:gd name="connsiteX344" fmla="*/ 147000 w 539999"/>
              <a:gd name="connsiteY344" fmla="*/ 331364 h 550909"/>
              <a:gd name="connsiteX345" fmla="*/ 165545 w 539999"/>
              <a:gd name="connsiteY345" fmla="*/ 366273 h 550909"/>
              <a:gd name="connsiteX346" fmla="*/ 172636 w 539999"/>
              <a:gd name="connsiteY346" fmla="*/ 388091 h 550909"/>
              <a:gd name="connsiteX347" fmla="*/ 172636 w 539999"/>
              <a:gd name="connsiteY347" fmla="*/ 408818 h 550909"/>
              <a:gd name="connsiteX348" fmla="*/ 183000 w 539999"/>
              <a:gd name="connsiteY348" fmla="*/ 408818 h 550909"/>
              <a:gd name="connsiteX349" fmla="*/ 171000 w 539999"/>
              <a:gd name="connsiteY349" fmla="*/ 222273 h 550909"/>
              <a:gd name="connsiteX350" fmla="*/ 151364 w 539999"/>
              <a:gd name="connsiteY350" fmla="*/ 196636 h 550909"/>
              <a:gd name="connsiteX351" fmla="*/ 361909 w 539999"/>
              <a:gd name="connsiteY351" fmla="*/ 432273 h 550909"/>
              <a:gd name="connsiteX352" fmla="*/ 350454 w 539999"/>
              <a:gd name="connsiteY352" fmla="*/ 432273 h 550909"/>
              <a:gd name="connsiteX353" fmla="*/ 350454 w 539999"/>
              <a:gd name="connsiteY353" fmla="*/ 459545 h 550909"/>
              <a:gd name="connsiteX354" fmla="*/ 354272 w 539999"/>
              <a:gd name="connsiteY354" fmla="*/ 463364 h 550909"/>
              <a:gd name="connsiteX355" fmla="*/ 362454 w 539999"/>
              <a:gd name="connsiteY355" fmla="*/ 463364 h 550909"/>
              <a:gd name="connsiteX356" fmla="*/ 361909 w 539999"/>
              <a:gd name="connsiteY356" fmla="*/ 432273 h 550909"/>
              <a:gd name="connsiteX357" fmla="*/ 509181 w 539999"/>
              <a:gd name="connsiteY357" fmla="*/ 432273 h 550909"/>
              <a:gd name="connsiteX358" fmla="*/ 499909 w 539999"/>
              <a:gd name="connsiteY358" fmla="*/ 432273 h 550909"/>
              <a:gd name="connsiteX359" fmla="*/ 499909 w 539999"/>
              <a:gd name="connsiteY359" fmla="*/ 463364 h 550909"/>
              <a:gd name="connsiteX360" fmla="*/ 505363 w 539999"/>
              <a:gd name="connsiteY360" fmla="*/ 463364 h 550909"/>
              <a:gd name="connsiteX361" fmla="*/ 509181 w 539999"/>
              <a:gd name="connsiteY361" fmla="*/ 459545 h 550909"/>
              <a:gd name="connsiteX362" fmla="*/ 509181 w 539999"/>
              <a:gd name="connsiteY362" fmla="*/ 432273 h 550909"/>
              <a:gd name="connsiteX363" fmla="*/ 431181 w 539999"/>
              <a:gd name="connsiteY363" fmla="*/ 192273 h 550909"/>
              <a:gd name="connsiteX364" fmla="*/ 412091 w 539999"/>
              <a:gd name="connsiteY364" fmla="*/ 213000 h 550909"/>
              <a:gd name="connsiteX365" fmla="*/ 412636 w 539999"/>
              <a:gd name="connsiteY365" fmla="*/ 221727 h 550909"/>
              <a:gd name="connsiteX366" fmla="*/ 421363 w 539999"/>
              <a:gd name="connsiteY366" fmla="*/ 221182 h 550909"/>
              <a:gd name="connsiteX367" fmla="*/ 430636 w 539999"/>
              <a:gd name="connsiteY367" fmla="*/ 210818 h 550909"/>
              <a:gd name="connsiteX368" fmla="*/ 439909 w 539999"/>
              <a:gd name="connsiteY368" fmla="*/ 221182 h 550909"/>
              <a:gd name="connsiteX369" fmla="*/ 444818 w 539999"/>
              <a:gd name="connsiteY369" fmla="*/ 223364 h 550909"/>
              <a:gd name="connsiteX370" fmla="*/ 449181 w 539999"/>
              <a:gd name="connsiteY370" fmla="*/ 221727 h 550909"/>
              <a:gd name="connsiteX371" fmla="*/ 449727 w 539999"/>
              <a:gd name="connsiteY371" fmla="*/ 213000 h 550909"/>
              <a:gd name="connsiteX372" fmla="*/ 431181 w 539999"/>
              <a:gd name="connsiteY372" fmla="*/ 192273 h 550909"/>
              <a:gd name="connsiteX373" fmla="*/ 421909 w 539999"/>
              <a:gd name="connsiteY373" fmla="*/ 546273 h 550909"/>
              <a:gd name="connsiteX374" fmla="*/ 434454 w 539999"/>
              <a:gd name="connsiteY374" fmla="*/ 546273 h 550909"/>
              <a:gd name="connsiteX375" fmla="*/ 434454 w 539999"/>
              <a:gd name="connsiteY375" fmla="*/ 440455 h 550909"/>
              <a:gd name="connsiteX376" fmla="*/ 421909 w 539999"/>
              <a:gd name="connsiteY376" fmla="*/ 440455 h 550909"/>
              <a:gd name="connsiteX377" fmla="*/ 421909 w 539999"/>
              <a:gd name="connsiteY377" fmla="*/ 546273 h 550909"/>
              <a:gd name="connsiteX378" fmla="*/ 93000 w 539999"/>
              <a:gd name="connsiteY378" fmla="*/ 541364 h 550909"/>
              <a:gd name="connsiteX379" fmla="*/ 105545 w 539999"/>
              <a:gd name="connsiteY379" fmla="*/ 541364 h 550909"/>
              <a:gd name="connsiteX380" fmla="*/ 105545 w 539999"/>
              <a:gd name="connsiteY380" fmla="*/ 414273 h 550909"/>
              <a:gd name="connsiteX381" fmla="*/ 93000 w 539999"/>
              <a:gd name="connsiteY381" fmla="*/ 414273 h 550909"/>
              <a:gd name="connsiteX382" fmla="*/ 93000 w 539999"/>
              <a:gd name="connsiteY382" fmla="*/ 541364 h 550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</a:cxnLst>
            <a:rect l="l" t="t" r="r" b="b"/>
            <a:pathLst>
              <a:path w="539999" h="550909">
                <a:moveTo>
                  <a:pt x="281182" y="177000"/>
                </a:moveTo>
                <a:cubicBezTo>
                  <a:pt x="283363" y="179727"/>
                  <a:pt x="283363" y="183545"/>
                  <a:pt x="280636" y="185727"/>
                </a:cubicBezTo>
                <a:cubicBezTo>
                  <a:pt x="279545" y="186818"/>
                  <a:pt x="277909" y="187364"/>
                  <a:pt x="276273" y="187364"/>
                </a:cubicBezTo>
                <a:cubicBezTo>
                  <a:pt x="274636" y="187364"/>
                  <a:pt x="273000" y="186818"/>
                  <a:pt x="271363" y="185182"/>
                </a:cubicBezTo>
                <a:lnTo>
                  <a:pt x="260454" y="173182"/>
                </a:lnTo>
                <a:lnTo>
                  <a:pt x="249545" y="185182"/>
                </a:lnTo>
                <a:cubicBezTo>
                  <a:pt x="247363" y="187909"/>
                  <a:pt x="243000" y="187909"/>
                  <a:pt x="240818" y="185727"/>
                </a:cubicBezTo>
                <a:cubicBezTo>
                  <a:pt x="238091" y="183545"/>
                  <a:pt x="238091" y="179182"/>
                  <a:pt x="240273" y="177000"/>
                </a:cubicBezTo>
                <a:lnTo>
                  <a:pt x="260454" y="154636"/>
                </a:lnTo>
                <a:lnTo>
                  <a:pt x="281182" y="177000"/>
                </a:lnTo>
                <a:close/>
                <a:moveTo>
                  <a:pt x="251182" y="543545"/>
                </a:moveTo>
                <a:lnTo>
                  <a:pt x="263727" y="543545"/>
                </a:lnTo>
                <a:lnTo>
                  <a:pt x="263727" y="426818"/>
                </a:lnTo>
                <a:lnTo>
                  <a:pt x="251182" y="426818"/>
                </a:lnTo>
                <a:lnTo>
                  <a:pt x="251182" y="543545"/>
                </a:lnTo>
                <a:close/>
                <a:moveTo>
                  <a:pt x="536454" y="217364"/>
                </a:moveTo>
                <a:lnTo>
                  <a:pt x="536454" y="421364"/>
                </a:lnTo>
                <a:lnTo>
                  <a:pt x="525545" y="432273"/>
                </a:lnTo>
                <a:lnTo>
                  <a:pt x="521727" y="432273"/>
                </a:lnTo>
                <a:lnTo>
                  <a:pt x="521727" y="465000"/>
                </a:lnTo>
                <a:lnTo>
                  <a:pt x="510818" y="475909"/>
                </a:lnTo>
                <a:lnTo>
                  <a:pt x="499909" y="475909"/>
                </a:lnTo>
                <a:lnTo>
                  <a:pt x="499909" y="546273"/>
                </a:lnTo>
                <a:lnTo>
                  <a:pt x="487363" y="546273"/>
                </a:lnTo>
                <a:lnTo>
                  <a:pt x="487363" y="439909"/>
                </a:lnTo>
                <a:lnTo>
                  <a:pt x="475363" y="439909"/>
                </a:lnTo>
                <a:lnTo>
                  <a:pt x="465545" y="420818"/>
                </a:lnTo>
                <a:lnTo>
                  <a:pt x="465545" y="411545"/>
                </a:lnTo>
                <a:lnTo>
                  <a:pt x="478091" y="411545"/>
                </a:lnTo>
                <a:lnTo>
                  <a:pt x="478091" y="418091"/>
                </a:lnTo>
                <a:lnTo>
                  <a:pt x="483000" y="427909"/>
                </a:lnTo>
                <a:lnTo>
                  <a:pt x="487363" y="427909"/>
                </a:lnTo>
                <a:lnTo>
                  <a:pt x="487363" y="397909"/>
                </a:lnTo>
                <a:lnTo>
                  <a:pt x="494454" y="397909"/>
                </a:lnTo>
                <a:lnTo>
                  <a:pt x="494454" y="265364"/>
                </a:lnTo>
                <a:lnTo>
                  <a:pt x="507000" y="265364"/>
                </a:lnTo>
                <a:lnTo>
                  <a:pt x="507000" y="409909"/>
                </a:lnTo>
                <a:lnTo>
                  <a:pt x="499909" y="409909"/>
                </a:lnTo>
                <a:lnTo>
                  <a:pt x="499909" y="419727"/>
                </a:lnTo>
                <a:lnTo>
                  <a:pt x="520090" y="419727"/>
                </a:lnTo>
                <a:lnTo>
                  <a:pt x="523909" y="415909"/>
                </a:lnTo>
                <a:lnTo>
                  <a:pt x="523909" y="225545"/>
                </a:lnTo>
                <a:lnTo>
                  <a:pt x="466091" y="198818"/>
                </a:lnTo>
                <a:lnTo>
                  <a:pt x="459000" y="187364"/>
                </a:lnTo>
                <a:cubicBezTo>
                  <a:pt x="457909" y="189545"/>
                  <a:pt x="455727" y="191727"/>
                  <a:pt x="453000" y="191727"/>
                </a:cubicBezTo>
                <a:cubicBezTo>
                  <a:pt x="449727" y="191727"/>
                  <a:pt x="446454" y="189000"/>
                  <a:pt x="446454" y="185182"/>
                </a:cubicBezTo>
                <a:lnTo>
                  <a:pt x="446454" y="162273"/>
                </a:lnTo>
                <a:lnTo>
                  <a:pt x="448091" y="160636"/>
                </a:lnTo>
                <a:cubicBezTo>
                  <a:pt x="450818" y="157909"/>
                  <a:pt x="451363" y="157364"/>
                  <a:pt x="451363" y="156818"/>
                </a:cubicBezTo>
                <a:lnTo>
                  <a:pt x="461181" y="136636"/>
                </a:lnTo>
                <a:lnTo>
                  <a:pt x="470454" y="131727"/>
                </a:lnTo>
                <a:lnTo>
                  <a:pt x="471545" y="125182"/>
                </a:lnTo>
                <a:lnTo>
                  <a:pt x="464454" y="125182"/>
                </a:lnTo>
                <a:lnTo>
                  <a:pt x="465000" y="117545"/>
                </a:lnTo>
                <a:cubicBezTo>
                  <a:pt x="465545" y="113182"/>
                  <a:pt x="466091" y="109364"/>
                  <a:pt x="466091" y="106091"/>
                </a:cubicBezTo>
                <a:lnTo>
                  <a:pt x="466091" y="104455"/>
                </a:lnTo>
                <a:cubicBezTo>
                  <a:pt x="466091" y="99000"/>
                  <a:pt x="465000" y="94091"/>
                  <a:pt x="462818" y="89727"/>
                </a:cubicBezTo>
                <a:lnTo>
                  <a:pt x="462272" y="88091"/>
                </a:lnTo>
                <a:cubicBezTo>
                  <a:pt x="460091" y="83182"/>
                  <a:pt x="456272" y="78818"/>
                  <a:pt x="452454" y="75545"/>
                </a:cubicBezTo>
                <a:cubicBezTo>
                  <a:pt x="445909" y="70636"/>
                  <a:pt x="438272" y="67909"/>
                  <a:pt x="430091" y="67909"/>
                </a:cubicBezTo>
                <a:cubicBezTo>
                  <a:pt x="430091" y="67909"/>
                  <a:pt x="430091" y="67909"/>
                  <a:pt x="430091" y="67909"/>
                </a:cubicBezTo>
                <a:cubicBezTo>
                  <a:pt x="420818" y="67909"/>
                  <a:pt x="411545" y="71727"/>
                  <a:pt x="405000" y="78273"/>
                </a:cubicBezTo>
                <a:cubicBezTo>
                  <a:pt x="397909" y="85364"/>
                  <a:pt x="393545" y="95182"/>
                  <a:pt x="393545" y="105000"/>
                </a:cubicBezTo>
                <a:cubicBezTo>
                  <a:pt x="393545" y="108818"/>
                  <a:pt x="394091" y="112636"/>
                  <a:pt x="394636" y="117000"/>
                </a:cubicBezTo>
                <a:lnTo>
                  <a:pt x="395727" y="124091"/>
                </a:lnTo>
                <a:lnTo>
                  <a:pt x="388636" y="124091"/>
                </a:lnTo>
                <a:lnTo>
                  <a:pt x="390272" y="130636"/>
                </a:lnTo>
                <a:lnTo>
                  <a:pt x="398454" y="135545"/>
                </a:lnTo>
                <a:lnTo>
                  <a:pt x="407727" y="155182"/>
                </a:lnTo>
                <a:cubicBezTo>
                  <a:pt x="408818" y="157364"/>
                  <a:pt x="414272" y="161727"/>
                  <a:pt x="416454" y="163909"/>
                </a:cubicBezTo>
                <a:lnTo>
                  <a:pt x="419727" y="166636"/>
                </a:lnTo>
                <a:cubicBezTo>
                  <a:pt x="420818" y="167727"/>
                  <a:pt x="423000" y="168273"/>
                  <a:pt x="424636" y="168273"/>
                </a:cubicBezTo>
                <a:lnTo>
                  <a:pt x="433909" y="168273"/>
                </a:lnTo>
                <a:cubicBezTo>
                  <a:pt x="437181" y="168273"/>
                  <a:pt x="440454" y="171000"/>
                  <a:pt x="440454" y="174818"/>
                </a:cubicBezTo>
                <a:cubicBezTo>
                  <a:pt x="440454" y="178636"/>
                  <a:pt x="437727" y="181364"/>
                  <a:pt x="433909" y="181364"/>
                </a:cubicBezTo>
                <a:lnTo>
                  <a:pt x="424636" y="181364"/>
                </a:lnTo>
                <a:cubicBezTo>
                  <a:pt x="420818" y="181364"/>
                  <a:pt x="417545" y="180273"/>
                  <a:pt x="414272" y="178091"/>
                </a:cubicBezTo>
                <a:lnTo>
                  <a:pt x="414272" y="185182"/>
                </a:lnTo>
                <a:cubicBezTo>
                  <a:pt x="414272" y="188455"/>
                  <a:pt x="411545" y="191727"/>
                  <a:pt x="407727" y="191727"/>
                </a:cubicBezTo>
                <a:cubicBezTo>
                  <a:pt x="404454" y="191727"/>
                  <a:pt x="401182" y="189000"/>
                  <a:pt x="401182" y="185182"/>
                </a:cubicBezTo>
                <a:lnTo>
                  <a:pt x="401182" y="184091"/>
                </a:lnTo>
                <a:lnTo>
                  <a:pt x="402272" y="184091"/>
                </a:lnTo>
                <a:lnTo>
                  <a:pt x="393545" y="198273"/>
                </a:lnTo>
                <a:lnTo>
                  <a:pt x="335727" y="225000"/>
                </a:lnTo>
                <a:lnTo>
                  <a:pt x="335727" y="415364"/>
                </a:lnTo>
                <a:lnTo>
                  <a:pt x="339545" y="419182"/>
                </a:lnTo>
                <a:lnTo>
                  <a:pt x="361909" y="419182"/>
                </a:lnTo>
                <a:lnTo>
                  <a:pt x="361909" y="409364"/>
                </a:lnTo>
                <a:lnTo>
                  <a:pt x="354818" y="409364"/>
                </a:lnTo>
                <a:lnTo>
                  <a:pt x="354818" y="265364"/>
                </a:lnTo>
                <a:lnTo>
                  <a:pt x="367363" y="265364"/>
                </a:lnTo>
                <a:lnTo>
                  <a:pt x="367363" y="397364"/>
                </a:lnTo>
                <a:lnTo>
                  <a:pt x="374454" y="397364"/>
                </a:lnTo>
                <a:lnTo>
                  <a:pt x="374454" y="427364"/>
                </a:lnTo>
                <a:lnTo>
                  <a:pt x="378272" y="427364"/>
                </a:lnTo>
                <a:lnTo>
                  <a:pt x="384272" y="417545"/>
                </a:lnTo>
                <a:lnTo>
                  <a:pt x="384272" y="411545"/>
                </a:lnTo>
                <a:lnTo>
                  <a:pt x="396818" y="411545"/>
                </a:lnTo>
                <a:lnTo>
                  <a:pt x="396818" y="420818"/>
                </a:lnTo>
                <a:lnTo>
                  <a:pt x="385909" y="439909"/>
                </a:lnTo>
                <a:lnTo>
                  <a:pt x="375000" y="439909"/>
                </a:lnTo>
                <a:lnTo>
                  <a:pt x="375000" y="546818"/>
                </a:lnTo>
                <a:lnTo>
                  <a:pt x="362454" y="546818"/>
                </a:lnTo>
                <a:lnTo>
                  <a:pt x="362454" y="476455"/>
                </a:lnTo>
                <a:lnTo>
                  <a:pt x="349363" y="476455"/>
                </a:lnTo>
                <a:lnTo>
                  <a:pt x="338454" y="465545"/>
                </a:lnTo>
                <a:lnTo>
                  <a:pt x="338454" y="432818"/>
                </a:lnTo>
                <a:lnTo>
                  <a:pt x="336818" y="432818"/>
                </a:lnTo>
                <a:lnTo>
                  <a:pt x="336818" y="544091"/>
                </a:lnTo>
                <a:lnTo>
                  <a:pt x="324272" y="544091"/>
                </a:lnTo>
                <a:lnTo>
                  <a:pt x="324272" y="425182"/>
                </a:lnTo>
                <a:lnTo>
                  <a:pt x="309545" y="425182"/>
                </a:lnTo>
                <a:lnTo>
                  <a:pt x="299182" y="404455"/>
                </a:lnTo>
                <a:lnTo>
                  <a:pt x="299182" y="394091"/>
                </a:lnTo>
                <a:lnTo>
                  <a:pt x="311727" y="394091"/>
                </a:lnTo>
                <a:lnTo>
                  <a:pt x="311727" y="401182"/>
                </a:lnTo>
                <a:lnTo>
                  <a:pt x="317182" y="412091"/>
                </a:lnTo>
                <a:lnTo>
                  <a:pt x="322636" y="412091"/>
                </a:lnTo>
                <a:lnTo>
                  <a:pt x="322636" y="217364"/>
                </a:lnTo>
                <a:lnTo>
                  <a:pt x="363000" y="198273"/>
                </a:lnTo>
                <a:lnTo>
                  <a:pt x="363000" y="189545"/>
                </a:lnTo>
                <a:lnTo>
                  <a:pt x="299182" y="159545"/>
                </a:lnTo>
                <a:lnTo>
                  <a:pt x="291000" y="145909"/>
                </a:lnTo>
                <a:cubicBezTo>
                  <a:pt x="290454" y="149182"/>
                  <a:pt x="288272" y="151364"/>
                  <a:pt x="285000" y="151364"/>
                </a:cubicBezTo>
                <a:cubicBezTo>
                  <a:pt x="281727" y="151364"/>
                  <a:pt x="278454" y="148636"/>
                  <a:pt x="278454" y="144818"/>
                </a:cubicBezTo>
                <a:lnTo>
                  <a:pt x="278454" y="119727"/>
                </a:lnTo>
                <a:lnTo>
                  <a:pt x="280091" y="118091"/>
                </a:lnTo>
                <a:cubicBezTo>
                  <a:pt x="282818" y="115364"/>
                  <a:pt x="283909" y="114273"/>
                  <a:pt x="283909" y="113727"/>
                </a:cubicBezTo>
                <a:lnTo>
                  <a:pt x="294818" y="91909"/>
                </a:lnTo>
                <a:lnTo>
                  <a:pt x="305182" y="87000"/>
                </a:lnTo>
                <a:lnTo>
                  <a:pt x="306818" y="78818"/>
                </a:lnTo>
                <a:lnTo>
                  <a:pt x="306818" y="78818"/>
                </a:lnTo>
                <a:lnTo>
                  <a:pt x="299182" y="78818"/>
                </a:lnTo>
                <a:lnTo>
                  <a:pt x="299727" y="71182"/>
                </a:lnTo>
                <a:cubicBezTo>
                  <a:pt x="300272" y="66273"/>
                  <a:pt x="300818" y="62455"/>
                  <a:pt x="300818" y="58636"/>
                </a:cubicBezTo>
                <a:lnTo>
                  <a:pt x="300818" y="57545"/>
                </a:lnTo>
                <a:cubicBezTo>
                  <a:pt x="300818" y="51545"/>
                  <a:pt x="299727" y="46091"/>
                  <a:pt x="297545" y="41182"/>
                </a:cubicBezTo>
                <a:lnTo>
                  <a:pt x="297000" y="39545"/>
                </a:lnTo>
                <a:cubicBezTo>
                  <a:pt x="294272" y="34091"/>
                  <a:pt x="290454" y="29182"/>
                  <a:pt x="285545" y="25364"/>
                </a:cubicBezTo>
                <a:cubicBezTo>
                  <a:pt x="278454" y="19909"/>
                  <a:pt x="269727" y="16636"/>
                  <a:pt x="260454" y="16636"/>
                </a:cubicBezTo>
                <a:cubicBezTo>
                  <a:pt x="260454" y="16636"/>
                  <a:pt x="260454" y="16636"/>
                  <a:pt x="260454" y="16636"/>
                </a:cubicBezTo>
                <a:cubicBezTo>
                  <a:pt x="250091" y="16636"/>
                  <a:pt x="239727" y="21000"/>
                  <a:pt x="232091" y="28636"/>
                </a:cubicBezTo>
                <a:cubicBezTo>
                  <a:pt x="223909" y="36818"/>
                  <a:pt x="219545" y="47182"/>
                  <a:pt x="219545" y="58636"/>
                </a:cubicBezTo>
                <a:cubicBezTo>
                  <a:pt x="219545" y="63000"/>
                  <a:pt x="220091" y="67364"/>
                  <a:pt x="220636" y="72273"/>
                </a:cubicBezTo>
                <a:lnTo>
                  <a:pt x="221727" y="79364"/>
                </a:lnTo>
                <a:lnTo>
                  <a:pt x="214091" y="79364"/>
                </a:lnTo>
                <a:lnTo>
                  <a:pt x="216273" y="87545"/>
                </a:lnTo>
                <a:lnTo>
                  <a:pt x="225545" y="93000"/>
                </a:lnTo>
                <a:lnTo>
                  <a:pt x="235909" y="114273"/>
                </a:lnTo>
                <a:cubicBezTo>
                  <a:pt x="237000" y="117000"/>
                  <a:pt x="243000" y="121909"/>
                  <a:pt x="245727" y="124091"/>
                </a:cubicBezTo>
                <a:lnTo>
                  <a:pt x="249000" y="126818"/>
                </a:lnTo>
                <a:cubicBezTo>
                  <a:pt x="250636" y="127909"/>
                  <a:pt x="252818" y="129000"/>
                  <a:pt x="254454" y="129000"/>
                </a:cubicBezTo>
                <a:lnTo>
                  <a:pt x="264818" y="129000"/>
                </a:lnTo>
                <a:cubicBezTo>
                  <a:pt x="268091" y="129000"/>
                  <a:pt x="271363" y="131727"/>
                  <a:pt x="271363" y="135545"/>
                </a:cubicBezTo>
                <a:cubicBezTo>
                  <a:pt x="271363" y="139364"/>
                  <a:pt x="268636" y="142091"/>
                  <a:pt x="264818" y="142091"/>
                </a:cubicBezTo>
                <a:lnTo>
                  <a:pt x="255000" y="142091"/>
                </a:lnTo>
                <a:cubicBezTo>
                  <a:pt x="250636" y="142091"/>
                  <a:pt x="246818" y="140455"/>
                  <a:pt x="243000" y="138273"/>
                </a:cubicBezTo>
                <a:lnTo>
                  <a:pt x="243000" y="147000"/>
                </a:lnTo>
                <a:cubicBezTo>
                  <a:pt x="243000" y="150273"/>
                  <a:pt x="240273" y="153545"/>
                  <a:pt x="236454" y="153545"/>
                </a:cubicBezTo>
                <a:cubicBezTo>
                  <a:pt x="233182" y="153545"/>
                  <a:pt x="229909" y="150818"/>
                  <a:pt x="229909" y="147000"/>
                </a:cubicBezTo>
                <a:lnTo>
                  <a:pt x="229909" y="144818"/>
                </a:lnTo>
                <a:lnTo>
                  <a:pt x="228273" y="144818"/>
                </a:lnTo>
                <a:lnTo>
                  <a:pt x="218454" y="160636"/>
                </a:lnTo>
                <a:lnTo>
                  <a:pt x="160636" y="187364"/>
                </a:lnTo>
                <a:cubicBezTo>
                  <a:pt x="172636" y="193909"/>
                  <a:pt x="180818" y="205909"/>
                  <a:pt x="183000" y="220091"/>
                </a:cubicBezTo>
                <a:lnTo>
                  <a:pt x="195545" y="412636"/>
                </a:lnTo>
                <a:lnTo>
                  <a:pt x="202636" y="412636"/>
                </a:lnTo>
                <a:lnTo>
                  <a:pt x="209182" y="401182"/>
                </a:lnTo>
                <a:lnTo>
                  <a:pt x="209182" y="394091"/>
                </a:lnTo>
                <a:lnTo>
                  <a:pt x="222273" y="394091"/>
                </a:lnTo>
                <a:lnTo>
                  <a:pt x="222273" y="404455"/>
                </a:lnTo>
                <a:lnTo>
                  <a:pt x="210273" y="424636"/>
                </a:lnTo>
                <a:lnTo>
                  <a:pt x="197727" y="424636"/>
                </a:lnTo>
                <a:lnTo>
                  <a:pt x="197727" y="542455"/>
                </a:lnTo>
                <a:lnTo>
                  <a:pt x="185182" y="542455"/>
                </a:lnTo>
                <a:lnTo>
                  <a:pt x="185182" y="441000"/>
                </a:lnTo>
                <a:lnTo>
                  <a:pt x="177000" y="449182"/>
                </a:lnTo>
                <a:lnTo>
                  <a:pt x="170454" y="449182"/>
                </a:lnTo>
                <a:lnTo>
                  <a:pt x="161182" y="544091"/>
                </a:lnTo>
                <a:lnTo>
                  <a:pt x="148636" y="543000"/>
                </a:lnTo>
                <a:lnTo>
                  <a:pt x="159545" y="430091"/>
                </a:lnTo>
                <a:lnTo>
                  <a:pt x="159545" y="387000"/>
                </a:lnTo>
                <a:cubicBezTo>
                  <a:pt x="159545" y="381545"/>
                  <a:pt x="157909" y="376636"/>
                  <a:pt x="154636" y="372273"/>
                </a:cubicBezTo>
                <a:lnTo>
                  <a:pt x="136091" y="337909"/>
                </a:lnTo>
                <a:lnTo>
                  <a:pt x="61909" y="337909"/>
                </a:lnTo>
                <a:lnTo>
                  <a:pt x="45000" y="371182"/>
                </a:lnTo>
                <a:cubicBezTo>
                  <a:pt x="41182" y="376091"/>
                  <a:pt x="39545" y="381545"/>
                  <a:pt x="39545" y="386455"/>
                </a:cubicBezTo>
                <a:lnTo>
                  <a:pt x="39545" y="430091"/>
                </a:lnTo>
                <a:lnTo>
                  <a:pt x="50455" y="541909"/>
                </a:lnTo>
                <a:lnTo>
                  <a:pt x="37909" y="544091"/>
                </a:lnTo>
                <a:lnTo>
                  <a:pt x="28636" y="450273"/>
                </a:lnTo>
                <a:lnTo>
                  <a:pt x="23182" y="450273"/>
                </a:lnTo>
                <a:lnTo>
                  <a:pt x="12273" y="439364"/>
                </a:lnTo>
                <a:lnTo>
                  <a:pt x="12273" y="420818"/>
                </a:lnTo>
                <a:lnTo>
                  <a:pt x="4091" y="420818"/>
                </a:lnTo>
                <a:lnTo>
                  <a:pt x="12273" y="221182"/>
                </a:lnTo>
                <a:cubicBezTo>
                  <a:pt x="14455" y="204818"/>
                  <a:pt x="24818" y="191182"/>
                  <a:pt x="39545" y="185727"/>
                </a:cubicBezTo>
                <a:lnTo>
                  <a:pt x="63545" y="177000"/>
                </a:lnTo>
                <a:lnTo>
                  <a:pt x="73364" y="167182"/>
                </a:lnTo>
                <a:lnTo>
                  <a:pt x="73364" y="158455"/>
                </a:lnTo>
                <a:cubicBezTo>
                  <a:pt x="70091" y="155182"/>
                  <a:pt x="67364" y="151364"/>
                  <a:pt x="64636" y="147000"/>
                </a:cubicBezTo>
                <a:cubicBezTo>
                  <a:pt x="54818" y="130091"/>
                  <a:pt x="53182" y="112091"/>
                  <a:pt x="53182" y="99000"/>
                </a:cubicBezTo>
                <a:lnTo>
                  <a:pt x="65727" y="97909"/>
                </a:lnTo>
                <a:cubicBezTo>
                  <a:pt x="65727" y="110455"/>
                  <a:pt x="67364" y="126273"/>
                  <a:pt x="75000" y="138818"/>
                </a:cubicBezTo>
                <a:cubicBezTo>
                  <a:pt x="79364" y="145909"/>
                  <a:pt x="85364" y="151909"/>
                  <a:pt x="89182" y="155182"/>
                </a:cubicBezTo>
                <a:cubicBezTo>
                  <a:pt x="90273" y="156273"/>
                  <a:pt x="91364" y="156273"/>
                  <a:pt x="93000" y="156273"/>
                </a:cubicBezTo>
                <a:lnTo>
                  <a:pt x="102273" y="156273"/>
                </a:lnTo>
                <a:cubicBezTo>
                  <a:pt x="103909" y="156273"/>
                  <a:pt x="105545" y="155727"/>
                  <a:pt x="106636" y="155182"/>
                </a:cubicBezTo>
                <a:cubicBezTo>
                  <a:pt x="109364" y="153000"/>
                  <a:pt x="117000" y="146455"/>
                  <a:pt x="121909" y="138273"/>
                </a:cubicBezTo>
                <a:cubicBezTo>
                  <a:pt x="128454" y="127909"/>
                  <a:pt x="131727" y="113727"/>
                  <a:pt x="131727" y="98455"/>
                </a:cubicBezTo>
                <a:lnTo>
                  <a:pt x="144273" y="97364"/>
                </a:lnTo>
                <a:lnTo>
                  <a:pt x="144273" y="98455"/>
                </a:lnTo>
                <a:cubicBezTo>
                  <a:pt x="144273" y="115909"/>
                  <a:pt x="139909" y="132273"/>
                  <a:pt x="132273" y="144818"/>
                </a:cubicBezTo>
                <a:cubicBezTo>
                  <a:pt x="129000" y="149727"/>
                  <a:pt x="125727" y="154091"/>
                  <a:pt x="122454" y="157364"/>
                </a:cubicBezTo>
                <a:lnTo>
                  <a:pt x="122454" y="165000"/>
                </a:lnTo>
                <a:lnTo>
                  <a:pt x="132273" y="174818"/>
                </a:lnTo>
                <a:lnTo>
                  <a:pt x="147000" y="180273"/>
                </a:lnTo>
                <a:lnTo>
                  <a:pt x="146454" y="179182"/>
                </a:lnTo>
                <a:lnTo>
                  <a:pt x="210273" y="149182"/>
                </a:lnTo>
                <a:lnTo>
                  <a:pt x="221727" y="130636"/>
                </a:lnTo>
                <a:lnTo>
                  <a:pt x="231000" y="130636"/>
                </a:lnTo>
                <a:lnTo>
                  <a:pt x="231000" y="126273"/>
                </a:lnTo>
                <a:cubicBezTo>
                  <a:pt x="228273" y="123545"/>
                  <a:pt x="226091" y="120818"/>
                  <a:pt x="225000" y="118091"/>
                </a:cubicBezTo>
                <a:lnTo>
                  <a:pt x="216818" y="100636"/>
                </a:lnTo>
                <a:lnTo>
                  <a:pt x="205909" y="95727"/>
                </a:lnTo>
                <a:lnTo>
                  <a:pt x="201000" y="78273"/>
                </a:lnTo>
                <a:cubicBezTo>
                  <a:pt x="201000" y="73909"/>
                  <a:pt x="203727" y="69545"/>
                  <a:pt x="207545" y="67909"/>
                </a:cubicBezTo>
                <a:cubicBezTo>
                  <a:pt x="207000" y="64636"/>
                  <a:pt x="207000" y="61909"/>
                  <a:pt x="207000" y="59182"/>
                </a:cubicBezTo>
                <a:cubicBezTo>
                  <a:pt x="207000" y="43909"/>
                  <a:pt x="213000" y="29727"/>
                  <a:pt x="223363" y="19364"/>
                </a:cubicBezTo>
                <a:cubicBezTo>
                  <a:pt x="233727" y="9545"/>
                  <a:pt x="246818" y="4091"/>
                  <a:pt x="261000" y="4091"/>
                </a:cubicBezTo>
                <a:cubicBezTo>
                  <a:pt x="261000" y="4091"/>
                  <a:pt x="261000" y="4091"/>
                  <a:pt x="261545" y="4091"/>
                </a:cubicBezTo>
                <a:cubicBezTo>
                  <a:pt x="273545" y="4091"/>
                  <a:pt x="285000" y="7909"/>
                  <a:pt x="294272" y="15545"/>
                </a:cubicBezTo>
                <a:cubicBezTo>
                  <a:pt x="300272" y="20455"/>
                  <a:pt x="305727" y="27000"/>
                  <a:pt x="309000" y="33545"/>
                </a:cubicBezTo>
                <a:lnTo>
                  <a:pt x="309545" y="35727"/>
                </a:lnTo>
                <a:cubicBezTo>
                  <a:pt x="312818" y="42273"/>
                  <a:pt x="314454" y="49909"/>
                  <a:pt x="314454" y="57000"/>
                </a:cubicBezTo>
                <a:lnTo>
                  <a:pt x="314454" y="59182"/>
                </a:lnTo>
                <a:cubicBezTo>
                  <a:pt x="314454" y="61909"/>
                  <a:pt x="314454" y="64636"/>
                  <a:pt x="313909" y="67364"/>
                </a:cubicBezTo>
                <a:cubicBezTo>
                  <a:pt x="315000" y="67909"/>
                  <a:pt x="316091" y="69000"/>
                  <a:pt x="317182" y="69545"/>
                </a:cubicBezTo>
                <a:cubicBezTo>
                  <a:pt x="319363" y="71727"/>
                  <a:pt x="320454" y="75000"/>
                  <a:pt x="320454" y="77727"/>
                </a:cubicBezTo>
                <a:lnTo>
                  <a:pt x="317182" y="95182"/>
                </a:lnTo>
                <a:lnTo>
                  <a:pt x="305182" y="101182"/>
                </a:lnTo>
                <a:lnTo>
                  <a:pt x="296454" y="118636"/>
                </a:lnTo>
                <a:cubicBezTo>
                  <a:pt x="295909" y="120818"/>
                  <a:pt x="293727" y="123000"/>
                  <a:pt x="292091" y="125182"/>
                </a:cubicBezTo>
                <a:lnTo>
                  <a:pt x="292091" y="130636"/>
                </a:lnTo>
                <a:lnTo>
                  <a:pt x="297545" y="130636"/>
                </a:lnTo>
                <a:lnTo>
                  <a:pt x="309000" y="149182"/>
                </a:lnTo>
                <a:lnTo>
                  <a:pt x="376636" y="180818"/>
                </a:lnTo>
                <a:lnTo>
                  <a:pt x="376636" y="191727"/>
                </a:lnTo>
                <a:lnTo>
                  <a:pt x="385363" y="187909"/>
                </a:lnTo>
                <a:lnTo>
                  <a:pt x="395727" y="170455"/>
                </a:lnTo>
                <a:lnTo>
                  <a:pt x="403909" y="170455"/>
                </a:lnTo>
                <a:lnTo>
                  <a:pt x="403909" y="167727"/>
                </a:lnTo>
                <a:cubicBezTo>
                  <a:pt x="401182" y="165000"/>
                  <a:pt x="399545" y="162818"/>
                  <a:pt x="398454" y="160091"/>
                </a:cubicBezTo>
                <a:lnTo>
                  <a:pt x="391363" y="144818"/>
                </a:lnTo>
                <a:lnTo>
                  <a:pt x="382091" y="139364"/>
                </a:lnTo>
                <a:lnTo>
                  <a:pt x="377727" y="123000"/>
                </a:lnTo>
                <a:cubicBezTo>
                  <a:pt x="377727" y="118636"/>
                  <a:pt x="379909" y="114818"/>
                  <a:pt x="383727" y="113182"/>
                </a:cubicBezTo>
                <a:cubicBezTo>
                  <a:pt x="383727" y="110455"/>
                  <a:pt x="383182" y="108273"/>
                  <a:pt x="383182" y="105545"/>
                </a:cubicBezTo>
                <a:cubicBezTo>
                  <a:pt x="383182" y="91364"/>
                  <a:pt x="388636" y="78818"/>
                  <a:pt x="397909" y="69000"/>
                </a:cubicBezTo>
                <a:cubicBezTo>
                  <a:pt x="407181" y="59727"/>
                  <a:pt x="419181" y="54818"/>
                  <a:pt x="431727" y="54818"/>
                </a:cubicBezTo>
                <a:cubicBezTo>
                  <a:pt x="431727" y="54818"/>
                  <a:pt x="431727" y="54818"/>
                  <a:pt x="432272" y="54818"/>
                </a:cubicBezTo>
                <a:cubicBezTo>
                  <a:pt x="443181" y="54818"/>
                  <a:pt x="453545" y="58636"/>
                  <a:pt x="462272" y="65182"/>
                </a:cubicBezTo>
                <a:cubicBezTo>
                  <a:pt x="467727" y="69545"/>
                  <a:pt x="472636" y="75545"/>
                  <a:pt x="475909" y="82091"/>
                </a:cubicBezTo>
                <a:lnTo>
                  <a:pt x="476454" y="83727"/>
                </a:lnTo>
                <a:cubicBezTo>
                  <a:pt x="479181" y="89727"/>
                  <a:pt x="480818" y="96818"/>
                  <a:pt x="480818" y="103364"/>
                </a:cubicBezTo>
                <a:lnTo>
                  <a:pt x="480818" y="105545"/>
                </a:lnTo>
                <a:cubicBezTo>
                  <a:pt x="480818" y="107727"/>
                  <a:pt x="480818" y="110455"/>
                  <a:pt x="480272" y="112636"/>
                </a:cubicBezTo>
                <a:cubicBezTo>
                  <a:pt x="481363" y="113182"/>
                  <a:pt x="482454" y="113727"/>
                  <a:pt x="483000" y="114818"/>
                </a:cubicBezTo>
                <a:cubicBezTo>
                  <a:pt x="485181" y="117000"/>
                  <a:pt x="486272" y="119727"/>
                  <a:pt x="486272" y="123000"/>
                </a:cubicBezTo>
                <a:lnTo>
                  <a:pt x="483000" y="139364"/>
                </a:lnTo>
                <a:lnTo>
                  <a:pt x="472091" y="144818"/>
                </a:lnTo>
                <a:lnTo>
                  <a:pt x="464454" y="160636"/>
                </a:lnTo>
                <a:cubicBezTo>
                  <a:pt x="463909" y="162273"/>
                  <a:pt x="462272" y="164455"/>
                  <a:pt x="460636" y="166636"/>
                </a:cubicBezTo>
                <a:lnTo>
                  <a:pt x="460636" y="171000"/>
                </a:lnTo>
                <a:lnTo>
                  <a:pt x="465545" y="171000"/>
                </a:lnTo>
                <a:lnTo>
                  <a:pt x="475909" y="188455"/>
                </a:lnTo>
                <a:lnTo>
                  <a:pt x="536454" y="217364"/>
                </a:lnTo>
                <a:close/>
                <a:moveTo>
                  <a:pt x="109909" y="222273"/>
                </a:moveTo>
                <a:lnTo>
                  <a:pt x="132273" y="205909"/>
                </a:lnTo>
                <a:lnTo>
                  <a:pt x="122454" y="183545"/>
                </a:lnTo>
                <a:cubicBezTo>
                  <a:pt x="122454" y="183545"/>
                  <a:pt x="122454" y="184091"/>
                  <a:pt x="122454" y="184091"/>
                </a:cubicBezTo>
                <a:lnTo>
                  <a:pt x="109909" y="222273"/>
                </a:lnTo>
                <a:close/>
                <a:moveTo>
                  <a:pt x="85909" y="167727"/>
                </a:moveTo>
                <a:lnTo>
                  <a:pt x="85909" y="168273"/>
                </a:lnTo>
                <a:lnTo>
                  <a:pt x="85909" y="169364"/>
                </a:lnTo>
                <a:lnTo>
                  <a:pt x="85909" y="181364"/>
                </a:lnTo>
                <a:lnTo>
                  <a:pt x="97909" y="218455"/>
                </a:lnTo>
                <a:lnTo>
                  <a:pt x="109909" y="181364"/>
                </a:lnTo>
                <a:lnTo>
                  <a:pt x="109909" y="170455"/>
                </a:lnTo>
                <a:lnTo>
                  <a:pt x="109909" y="170455"/>
                </a:lnTo>
                <a:lnTo>
                  <a:pt x="109909" y="167727"/>
                </a:lnTo>
                <a:cubicBezTo>
                  <a:pt x="107727" y="168818"/>
                  <a:pt x="105000" y="169364"/>
                  <a:pt x="102273" y="169364"/>
                </a:cubicBezTo>
                <a:lnTo>
                  <a:pt x="93545" y="169364"/>
                </a:lnTo>
                <a:cubicBezTo>
                  <a:pt x="90818" y="169364"/>
                  <a:pt x="88091" y="168818"/>
                  <a:pt x="85909" y="167727"/>
                </a:cubicBezTo>
                <a:close/>
                <a:moveTo>
                  <a:pt x="72273" y="184636"/>
                </a:moveTo>
                <a:lnTo>
                  <a:pt x="63545" y="205909"/>
                </a:lnTo>
                <a:lnTo>
                  <a:pt x="85909" y="222273"/>
                </a:lnTo>
                <a:lnTo>
                  <a:pt x="73909" y="184091"/>
                </a:lnTo>
                <a:cubicBezTo>
                  <a:pt x="73909" y="184091"/>
                  <a:pt x="73909" y="183545"/>
                  <a:pt x="73909" y="183545"/>
                </a:cubicBezTo>
                <a:lnTo>
                  <a:pt x="72273" y="184636"/>
                </a:lnTo>
                <a:close/>
                <a:moveTo>
                  <a:pt x="27000" y="436636"/>
                </a:moveTo>
                <a:lnTo>
                  <a:pt x="26455" y="431727"/>
                </a:lnTo>
                <a:lnTo>
                  <a:pt x="26455" y="420818"/>
                </a:lnTo>
                <a:lnTo>
                  <a:pt x="24273" y="420818"/>
                </a:lnTo>
                <a:lnTo>
                  <a:pt x="24273" y="434455"/>
                </a:lnTo>
                <a:lnTo>
                  <a:pt x="27000" y="436636"/>
                </a:lnTo>
                <a:close/>
                <a:moveTo>
                  <a:pt x="175909" y="433909"/>
                </a:moveTo>
                <a:lnTo>
                  <a:pt x="175909" y="420273"/>
                </a:lnTo>
                <a:lnTo>
                  <a:pt x="172636" y="420273"/>
                </a:lnTo>
                <a:lnTo>
                  <a:pt x="172636" y="430636"/>
                </a:lnTo>
                <a:lnTo>
                  <a:pt x="172091" y="437182"/>
                </a:lnTo>
                <a:lnTo>
                  <a:pt x="172091" y="437182"/>
                </a:lnTo>
                <a:lnTo>
                  <a:pt x="175909" y="433909"/>
                </a:lnTo>
                <a:close/>
                <a:moveTo>
                  <a:pt x="151364" y="196636"/>
                </a:moveTo>
                <a:lnTo>
                  <a:pt x="139909" y="192273"/>
                </a:lnTo>
                <a:lnTo>
                  <a:pt x="145364" y="205909"/>
                </a:lnTo>
                <a:cubicBezTo>
                  <a:pt x="146454" y="208636"/>
                  <a:pt x="145364" y="211909"/>
                  <a:pt x="143182" y="213545"/>
                </a:cubicBezTo>
                <a:lnTo>
                  <a:pt x="101182" y="244636"/>
                </a:lnTo>
                <a:cubicBezTo>
                  <a:pt x="101182" y="244636"/>
                  <a:pt x="101182" y="244636"/>
                  <a:pt x="101182" y="244636"/>
                </a:cubicBezTo>
                <a:cubicBezTo>
                  <a:pt x="101182" y="244636"/>
                  <a:pt x="101182" y="244636"/>
                  <a:pt x="101182" y="244636"/>
                </a:cubicBezTo>
                <a:cubicBezTo>
                  <a:pt x="100091" y="245182"/>
                  <a:pt x="99545" y="245182"/>
                  <a:pt x="98454" y="245727"/>
                </a:cubicBezTo>
                <a:cubicBezTo>
                  <a:pt x="97909" y="245727"/>
                  <a:pt x="97909" y="246273"/>
                  <a:pt x="97364" y="246273"/>
                </a:cubicBezTo>
                <a:cubicBezTo>
                  <a:pt x="97364" y="246273"/>
                  <a:pt x="97364" y="246273"/>
                  <a:pt x="97364" y="246273"/>
                </a:cubicBezTo>
                <a:cubicBezTo>
                  <a:pt x="97364" y="246273"/>
                  <a:pt x="97364" y="246273"/>
                  <a:pt x="97364" y="246273"/>
                </a:cubicBezTo>
                <a:cubicBezTo>
                  <a:pt x="96818" y="246273"/>
                  <a:pt x="96818" y="246273"/>
                  <a:pt x="96273" y="245727"/>
                </a:cubicBezTo>
                <a:cubicBezTo>
                  <a:pt x="95182" y="245727"/>
                  <a:pt x="94091" y="245182"/>
                  <a:pt x="93545" y="244636"/>
                </a:cubicBezTo>
                <a:cubicBezTo>
                  <a:pt x="93545" y="244636"/>
                  <a:pt x="93545" y="244636"/>
                  <a:pt x="93545" y="244636"/>
                </a:cubicBezTo>
                <a:cubicBezTo>
                  <a:pt x="93545" y="244636"/>
                  <a:pt x="93545" y="244636"/>
                  <a:pt x="93545" y="244636"/>
                </a:cubicBezTo>
                <a:lnTo>
                  <a:pt x="51545" y="213545"/>
                </a:lnTo>
                <a:cubicBezTo>
                  <a:pt x="49364" y="211364"/>
                  <a:pt x="48818" y="208091"/>
                  <a:pt x="49909" y="205909"/>
                </a:cubicBezTo>
                <a:lnTo>
                  <a:pt x="55364" y="192273"/>
                </a:lnTo>
                <a:lnTo>
                  <a:pt x="43909" y="196636"/>
                </a:lnTo>
                <a:cubicBezTo>
                  <a:pt x="33545" y="200455"/>
                  <a:pt x="25909" y="210273"/>
                  <a:pt x="24818" y="221727"/>
                </a:cubicBezTo>
                <a:lnTo>
                  <a:pt x="17182" y="407727"/>
                </a:lnTo>
                <a:lnTo>
                  <a:pt x="26455" y="407727"/>
                </a:lnTo>
                <a:lnTo>
                  <a:pt x="26455" y="387000"/>
                </a:lnTo>
                <a:cubicBezTo>
                  <a:pt x="26455" y="378818"/>
                  <a:pt x="29182" y="371182"/>
                  <a:pt x="34091" y="364636"/>
                </a:cubicBezTo>
                <a:lnTo>
                  <a:pt x="51545" y="331364"/>
                </a:lnTo>
                <a:lnTo>
                  <a:pt x="38455" y="281727"/>
                </a:lnTo>
                <a:lnTo>
                  <a:pt x="50455" y="278455"/>
                </a:lnTo>
                <a:lnTo>
                  <a:pt x="63000" y="325909"/>
                </a:lnTo>
                <a:lnTo>
                  <a:pt x="135000" y="325909"/>
                </a:lnTo>
                <a:lnTo>
                  <a:pt x="142636" y="279000"/>
                </a:lnTo>
                <a:lnTo>
                  <a:pt x="155182" y="281182"/>
                </a:lnTo>
                <a:lnTo>
                  <a:pt x="147000" y="331364"/>
                </a:lnTo>
                <a:lnTo>
                  <a:pt x="165545" y="366273"/>
                </a:lnTo>
                <a:cubicBezTo>
                  <a:pt x="169909" y="371727"/>
                  <a:pt x="172636" y="379909"/>
                  <a:pt x="172636" y="388091"/>
                </a:cubicBezTo>
                <a:lnTo>
                  <a:pt x="172636" y="408818"/>
                </a:lnTo>
                <a:lnTo>
                  <a:pt x="183000" y="408818"/>
                </a:lnTo>
                <a:lnTo>
                  <a:pt x="171000" y="222273"/>
                </a:lnTo>
                <a:cubicBezTo>
                  <a:pt x="169363" y="210273"/>
                  <a:pt x="161727" y="200455"/>
                  <a:pt x="151364" y="196636"/>
                </a:cubicBezTo>
                <a:close/>
                <a:moveTo>
                  <a:pt x="361909" y="432273"/>
                </a:moveTo>
                <a:lnTo>
                  <a:pt x="350454" y="432273"/>
                </a:lnTo>
                <a:lnTo>
                  <a:pt x="350454" y="459545"/>
                </a:lnTo>
                <a:lnTo>
                  <a:pt x="354272" y="463364"/>
                </a:lnTo>
                <a:lnTo>
                  <a:pt x="362454" y="463364"/>
                </a:lnTo>
                <a:lnTo>
                  <a:pt x="361909" y="432273"/>
                </a:lnTo>
                <a:close/>
                <a:moveTo>
                  <a:pt x="509181" y="432273"/>
                </a:moveTo>
                <a:lnTo>
                  <a:pt x="499909" y="432273"/>
                </a:lnTo>
                <a:lnTo>
                  <a:pt x="499909" y="463364"/>
                </a:lnTo>
                <a:lnTo>
                  <a:pt x="505363" y="463364"/>
                </a:lnTo>
                <a:lnTo>
                  <a:pt x="509181" y="459545"/>
                </a:lnTo>
                <a:lnTo>
                  <a:pt x="509181" y="432273"/>
                </a:lnTo>
                <a:close/>
                <a:moveTo>
                  <a:pt x="431181" y="192273"/>
                </a:moveTo>
                <a:lnTo>
                  <a:pt x="412091" y="213000"/>
                </a:lnTo>
                <a:cubicBezTo>
                  <a:pt x="409909" y="215727"/>
                  <a:pt x="409909" y="219545"/>
                  <a:pt x="412636" y="221727"/>
                </a:cubicBezTo>
                <a:cubicBezTo>
                  <a:pt x="415363" y="223909"/>
                  <a:pt x="419181" y="223909"/>
                  <a:pt x="421363" y="221182"/>
                </a:cubicBezTo>
                <a:lnTo>
                  <a:pt x="430636" y="210818"/>
                </a:lnTo>
                <a:lnTo>
                  <a:pt x="439909" y="221182"/>
                </a:lnTo>
                <a:cubicBezTo>
                  <a:pt x="441000" y="222818"/>
                  <a:pt x="442636" y="223364"/>
                  <a:pt x="444818" y="223364"/>
                </a:cubicBezTo>
                <a:cubicBezTo>
                  <a:pt x="446454" y="223364"/>
                  <a:pt x="448091" y="222818"/>
                  <a:pt x="449181" y="221727"/>
                </a:cubicBezTo>
                <a:cubicBezTo>
                  <a:pt x="451909" y="219545"/>
                  <a:pt x="451909" y="215182"/>
                  <a:pt x="449727" y="213000"/>
                </a:cubicBezTo>
                <a:lnTo>
                  <a:pt x="431181" y="192273"/>
                </a:lnTo>
                <a:close/>
                <a:moveTo>
                  <a:pt x="421909" y="546273"/>
                </a:moveTo>
                <a:lnTo>
                  <a:pt x="434454" y="546273"/>
                </a:lnTo>
                <a:lnTo>
                  <a:pt x="434454" y="440455"/>
                </a:lnTo>
                <a:lnTo>
                  <a:pt x="421909" y="440455"/>
                </a:lnTo>
                <a:lnTo>
                  <a:pt x="421909" y="546273"/>
                </a:lnTo>
                <a:close/>
                <a:moveTo>
                  <a:pt x="93000" y="541364"/>
                </a:moveTo>
                <a:lnTo>
                  <a:pt x="105545" y="541364"/>
                </a:lnTo>
                <a:lnTo>
                  <a:pt x="105545" y="414273"/>
                </a:lnTo>
                <a:lnTo>
                  <a:pt x="93000" y="414273"/>
                </a:lnTo>
                <a:lnTo>
                  <a:pt x="93000" y="541364"/>
                </a:lnTo>
                <a:close/>
              </a:path>
            </a:pathLst>
          </a:custGeom>
          <a:solidFill>
            <a:srgbClr val="333C4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DO NOT CHANGE">
            <a:extLst>
              <a:ext uri="{FF2B5EF4-FFF2-40B4-BE49-F238E27FC236}">
                <a16:creationId xmlns:a16="http://schemas.microsoft.com/office/drawing/2014/main" id="{DDB2F2E5-C699-7451-8124-A20FEFF34020}"/>
              </a:ext>
            </a:extLst>
          </p:cNvPr>
          <p:cNvSpPr/>
          <p:nvPr/>
        </p:nvSpPr>
        <p:spPr>
          <a:xfrm>
            <a:off x="8796346" y="5016935"/>
            <a:ext cx="656901" cy="353440"/>
          </a:xfrm>
          <a:custGeom>
            <a:avLst/>
            <a:gdLst>
              <a:gd name="connsiteX0" fmla="*/ 461424 w 560770"/>
              <a:gd name="connsiteY0" fmla="*/ 176885 h 325384"/>
              <a:gd name="connsiteX1" fmla="*/ 481501 w 560770"/>
              <a:gd name="connsiteY1" fmla="*/ 206654 h 325384"/>
              <a:gd name="connsiteX2" fmla="*/ 561117 w 560770"/>
              <a:gd name="connsiteY2" fmla="*/ 156115 h 325384"/>
              <a:gd name="connsiteX3" fmla="*/ 462116 w 560770"/>
              <a:gd name="connsiteY3" fmla="*/ 8654 h 325384"/>
              <a:gd name="connsiteX4" fmla="*/ 385270 w 560770"/>
              <a:gd name="connsiteY4" fmla="*/ 57115 h 325384"/>
              <a:gd name="connsiteX5" fmla="*/ 241270 w 560770"/>
              <a:gd name="connsiteY5" fmla="*/ 57115 h 325384"/>
              <a:gd name="connsiteX6" fmla="*/ 239885 w 560770"/>
              <a:gd name="connsiteY6" fmla="*/ 57115 h 325384"/>
              <a:gd name="connsiteX7" fmla="*/ 184500 w 560770"/>
              <a:gd name="connsiteY7" fmla="*/ 57115 h 325384"/>
              <a:gd name="connsiteX8" fmla="*/ 104193 w 560770"/>
              <a:gd name="connsiteY8" fmla="*/ 5192 h 325384"/>
              <a:gd name="connsiteX9" fmla="*/ 5192 w 560770"/>
              <a:gd name="connsiteY9" fmla="*/ 152654 h 325384"/>
              <a:gd name="connsiteX10" fmla="*/ 87577 w 560770"/>
              <a:gd name="connsiteY10" fmla="*/ 206654 h 325384"/>
              <a:gd name="connsiteX11" fmla="*/ 108346 w 560770"/>
              <a:gd name="connsiteY11" fmla="*/ 176192 h 325384"/>
              <a:gd name="connsiteX12" fmla="*/ 114577 w 560770"/>
              <a:gd name="connsiteY12" fmla="*/ 179654 h 325384"/>
              <a:gd name="connsiteX13" fmla="*/ 118731 w 560770"/>
              <a:gd name="connsiteY13" fmla="*/ 187962 h 325384"/>
              <a:gd name="connsiteX14" fmla="*/ 118039 w 560770"/>
              <a:gd name="connsiteY14" fmla="*/ 188654 h 325384"/>
              <a:gd name="connsiteX15" fmla="*/ 107654 w 560770"/>
              <a:gd name="connsiteY15" fmla="*/ 204577 h 325384"/>
              <a:gd name="connsiteX16" fmla="*/ 104885 w 560770"/>
              <a:gd name="connsiteY16" fmla="*/ 219808 h 325384"/>
              <a:gd name="connsiteX17" fmla="*/ 113885 w 560770"/>
              <a:gd name="connsiteY17" fmla="*/ 232269 h 325384"/>
              <a:gd name="connsiteX18" fmla="*/ 130500 w 560770"/>
              <a:gd name="connsiteY18" fmla="*/ 243346 h 325384"/>
              <a:gd name="connsiteX19" fmla="*/ 141577 w 560770"/>
              <a:gd name="connsiteY19" fmla="*/ 246808 h 325384"/>
              <a:gd name="connsiteX20" fmla="*/ 143654 w 560770"/>
              <a:gd name="connsiteY20" fmla="*/ 246808 h 325384"/>
              <a:gd name="connsiteX21" fmla="*/ 151270 w 560770"/>
              <a:gd name="connsiteY21" fmla="*/ 257192 h 325384"/>
              <a:gd name="connsiteX22" fmla="*/ 167885 w 560770"/>
              <a:gd name="connsiteY22" fmla="*/ 267577 h 325384"/>
              <a:gd name="connsiteX23" fmla="*/ 178962 w 560770"/>
              <a:gd name="connsiteY23" fmla="*/ 271038 h 325384"/>
              <a:gd name="connsiteX24" fmla="*/ 181039 w 560770"/>
              <a:gd name="connsiteY24" fmla="*/ 271038 h 325384"/>
              <a:gd name="connsiteX25" fmla="*/ 188654 w 560770"/>
              <a:gd name="connsiteY25" fmla="*/ 281423 h 325384"/>
              <a:gd name="connsiteX26" fmla="*/ 205270 w 560770"/>
              <a:gd name="connsiteY26" fmla="*/ 291808 h 325384"/>
              <a:gd name="connsiteX27" fmla="*/ 216347 w 560770"/>
              <a:gd name="connsiteY27" fmla="*/ 295269 h 325384"/>
              <a:gd name="connsiteX28" fmla="*/ 218424 w 560770"/>
              <a:gd name="connsiteY28" fmla="*/ 295269 h 325384"/>
              <a:gd name="connsiteX29" fmla="*/ 226039 w 560770"/>
              <a:gd name="connsiteY29" fmla="*/ 305654 h 325384"/>
              <a:gd name="connsiteX30" fmla="*/ 242654 w 560770"/>
              <a:gd name="connsiteY30" fmla="*/ 316731 h 325384"/>
              <a:gd name="connsiteX31" fmla="*/ 242654 w 560770"/>
              <a:gd name="connsiteY31" fmla="*/ 316731 h 325384"/>
              <a:gd name="connsiteX32" fmla="*/ 253731 w 560770"/>
              <a:gd name="connsiteY32" fmla="*/ 320192 h 325384"/>
              <a:gd name="connsiteX33" fmla="*/ 257885 w 560770"/>
              <a:gd name="connsiteY33" fmla="*/ 319500 h 325384"/>
              <a:gd name="connsiteX34" fmla="*/ 270347 w 560770"/>
              <a:gd name="connsiteY34" fmla="*/ 310500 h 325384"/>
              <a:gd name="connsiteX35" fmla="*/ 272424 w 560770"/>
              <a:gd name="connsiteY35" fmla="*/ 307038 h 325384"/>
              <a:gd name="connsiteX36" fmla="*/ 276578 w 560770"/>
              <a:gd name="connsiteY36" fmla="*/ 309115 h 325384"/>
              <a:gd name="connsiteX37" fmla="*/ 293193 w 560770"/>
              <a:gd name="connsiteY37" fmla="*/ 313962 h 325384"/>
              <a:gd name="connsiteX38" fmla="*/ 300116 w 560770"/>
              <a:gd name="connsiteY38" fmla="*/ 313269 h 325384"/>
              <a:gd name="connsiteX39" fmla="*/ 319501 w 560770"/>
              <a:gd name="connsiteY39" fmla="*/ 299423 h 325384"/>
              <a:gd name="connsiteX40" fmla="*/ 324347 w 560770"/>
              <a:gd name="connsiteY40" fmla="*/ 284885 h 325384"/>
              <a:gd name="connsiteX41" fmla="*/ 340270 w 560770"/>
              <a:gd name="connsiteY41" fmla="*/ 289731 h 325384"/>
              <a:gd name="connsiteX42" fmla="*/ 347193 w 560770"/>
              <a:gd name="connsiteY42" fmla="*/ 289038 h 325384"/>
              <a:gd name="connsiteX43" fmla="*/ 366578 w 560770"/>
              <a:gd name="connsiteY43" fmla="*/ 275192 h 325384"/>
              <a:gd name="connsiteX44" fmla="*/ 371424 w 560770"/>
              <a:gd name="connsiteY44" fmla="*/ 260654 h 325384"/>
              <a:gd name="connsiteX45" fmla="*/ 387347 w 560770"/>
              <a:gd name="connsiteY45" fmla="*/ 265500 h 325384"/>
              <a:gd name="connsiteX46" fmla="*/ 413655 w 560770"/>
              <a:gd name="connsiteY46" fmla="*/ 250962 h 325384"/>
              <a:gd name="connsiteX47" fmla="*/ 418501 w 560770"/>
              <a:gd name="connsiteY47" fmla="*/ 236423 h 325384"/>
              <a:gd name="connsiteX48" fmla="*/ 434424 w 560770"/>
              <a:gd name="connsiteY48" fmla="*/ 241269 h 325384"/>
              <a:gd name="connsiteX49" fmla="*/ 460039 w 560770"/>
              <a:gd name="connsiteY49" fmla="*/ 227423 h 325384"/>
              <a:gd name="connsiteX50" fmla="*/ 464193 w 560770"/>
              <a:gd name="connsiteY50" fmla="*/ 203885 h 325384"/>
              <a:gd name="connsiteX51" fmla="*/ 455193 w 560770"/>
              <a:gd name="connsiteY51" fmla="*/ 187962 h 325384"/>
              <a:gd name="connsiteX52" fmla="*/ 457962 w 560770"/>
              <a:gd name="connsiteY52" fmla="*/ 181731 h 325384"/>
              <a:gd name="connsiteX53" fmla="*/ 461424 w 560770"/>
              <a:gd name="connsiteY53" fmla="*/ 176885 h 325384"/>
              <a:gd name="connsiteX54" fmla="*/ 440655 w 560770"/>
              <a:gd name="connsiteY54" fmla="*/ 176192 h 325384"/>
              <a:gd name="connsiteX55" fmla="*/ 384578 w 560770"/>
              <a:gd name="connsiteY55" fmla="*/ 140885 h 325384"/>
              <a:gd name="connsiteX56" fmla="*/ 376962 w 560770"/>
              <a:gd name="connsiteY56" fmla="*/ 134654 h 325384"/>
              <a:gd name="connsiteX57" fmla="*/ 329193 w 560770"/>
              <a:gd name="connsiteY57" fmla="*/ 134654 h 325384"/>
              <a:gd name="connsiteX58" fmla="*/ 295270 w 560770"/>
              <a:gd name="connsiteY58" fmla="*/ 110423 h 325384"/>
              <a:gd name="connsiteX59" fmla="*/ 295270 w 560770"/>
              <a:gd name="connsiteY59" fmla="*/ 102115 h 325384"/>
              <a:gd name="connsiteX60" fmla="*/ 230885 w 560770"/>
              <a:gd name="connsiteY60" fmla="*/ 102115 h 325384"/>
              <a:gd name="connsiteX61" fmla="*/ 222577 w 560770"/>
              <a:gd name="connsiteY61" fmla="*/ 102115 h 325384"/>
              <a:gd name="connsiteX62" fmla="*/ 222577 w 560770"/>
              <a:gd name="connsiteY62" fmla="*/ 110423 h 325384"/>
              <a:gd name="connsiteX63" fmla="*/ 196962 w 560770"/>
              <a:gd name="connsiteY63" fmla="*/ 142962 h 325384"/>
              <a:gd name="connsiteX64" fmla="*/ 196270 w 560770"/>
              <a:gd name="connsiteY64" fmla="*/ 140885 h 325384"/>
              <a:gd name="connsiteX65" fmla="*/ 196270 w 560770"/>
              <a:gd name="connsiteY65" fmla="*/ 100038 h 325384"/>
              <a:gd name="connsiteX66" fmla="*/ 244731 w 560770"/>
              <a:gd name="connsiteY66" fmla="*/ 70962 h 325384"/>
              <a:gd name="connsiteX67" fmla="*/ 392193 w 560770"/>
              <a:gd name="connsiteY67" fmla="*/ 70962 h 325384"/>
              <a:gd name="connsiteX68" fmla="*/ 453116 w 560770"/>
              <a:gd name="connsiteY68" fmla="*/ 161654 h 325384"/>
              <a:gd name="connsiteX69" fmla="*/ 445501 w 560770"/>
              <a:gd name="connsiteY69" fmla="*/ 165808 h 325384"/>
              <a:gd name="connsiteX70" fmla="*/ 440655 w 560770"/>
              <a:gd name="connsiteY70" fmla="*/ 176192 h 325384"/>
              <a:gd name="connsiteX71" fmla="*/ 457270 w 560770"/>
              <a:gd name="connsiteY71" fmla="*/ 30115 h 325384"/>
              <a:gd name="connsiteX72" fmla="*/ 538270 w 560770"/>
              <a:gd name="connsiteY72" fmla="*/ 150577 h 325384"/>
              <a:gd name="connsiteX73" fmla="*/ 485655 w 560770"/>
              <a:gd name="connsiteY73" fmla="*/ 183808 h 325384"/>
              <a:gd name="connsiteX74" fmla="*/ 404655 w 560770"/>
              <a:gd name="connsiteY74" fmla="*/ 64038 h 325384"/>
              <a:gd name="connsiteX75" fmla="*/ 457270 w 560770"/>
              <a:gd name="connsiteY75" fmla="*/ 30115 h 325384"/>
              <a:gd name="connsiteX76" fmla="*/ 83423 w 560770"/>
              <a:gd name="connsiteY76" fmla="*/ 184500 h 325384"/>
              <a:gd name="connsiteX77" fmla="*/ 28039 w 560770"/>
              <a:gd name="connsiteY77" fmla="*/ 148500 h 325384"/>
              <a:gd name="connsiteX78" fmla="*/ 109039 w 560770"/>
              <a:gd name="connsiteY78" fmla="*/ 28038 h 325384"/>
              <a:gd name="connsiteX79" fmla="*/ 164423 w 560770"/>
              <a:gd name="connsiteY79" fmla="*/ 64038 h 325384"/>
              <a:gd name="connsiteX80" fmla="*/ 83423 w 560770"/>
              <a:gd name="connsiteY80" fmla="*/ 184500 h 325384"/>
              <a:gd name="connsiteX81" fmla="*/ 139500 w 560770"/>
              <a:gd name="connsiteY81" fmla="*/ 229500 h 325384"/>
              <a:gd name="connsiteX82" fmla="*/ 122885 w 560770"/>
              <a:gd name="connsiteY82" fmla="*/ 218423 h 325384"/>
              <a:gd name="connsiteX83" fmla="*/ 120808 w 560770"/>
              <a:gd name="connsiteY83" fmla="*/ 215654 h 325384"/>
              <a:gd name="connsiteX84" fmla="*/ 121500 w 560770"/>
              <a:gd name="connsiteY84" fmla="*/ 212885 h 325384"/>
              <a:gd name="connsiteX85" fmla="*/ 129808 w 560770"/>
              <a:gd name="connsiteY85" fmla="*/ 200423 h 325384"/>
              <a:gd name="connsiteX86" fmla="*/ 133270 w 560770"/>
              <a:gd name="connsiteY86" fmla="*/ 199731 h 325384"/>
              <a:gd name="connsiteX87" fmla="*/ 137423 w 560770"/>
              <a:gd name="connsiteY87" fmla="*/ 195577 h 325384"/>
              <a:gd name="connsiteX88" fmla="*/ 138116 w 560770"/>
              <a:gd name="connsiteY88" fmla="*/ 195577 h 325384"/>
              <a:gd name="connsiteX89" fmla="*/ 154731 w 560770"/>
              <a:gd name="connsiteY89" fmla="*/ 206654 h 325384"/>
              <a:gd name="connsiteX90" fmla="*/ 156808 w 560770"/>
              <a:gd name="connsiteY90" fmla="*/ 209423 h 325384"/>
              <a:gd name="connsiteX91" fmla="*/ 156808 w 560770"/>
              <a:gd name="connsiteY91" fmla="*/ 210808 h 325384"/>
              <a:gd name="connsiteX92" fmla="*/ 145731 w 560770"/>
              <a:gd name="connsiteY92" fmla="*/ 228115 h 325384"/>
              <a:gd name="connsiteX93" fmla="*/ 145039 w 560770"/>
              <a:gd name="connsiteY93" fmla="*/ 228808 h 325384"/>
              <a:gd name="connsiteX94" fmla="*/ 142962 w 560770"/>
              <a:gd name="connsiteY94" fmla="*/ 230192 h 325384"/>
              <a:gd name="connsiteX95" fmla="*/ 139500 w 560770"/>
              <a:gd name="connsiteY95" fmla="*/ 229500 h 325384"/>
              <a:gd name="connsiteX96" fmla="*/ 176193 w 560770"/>
              <a:gd name="connsiteY96" fmla="*/ 253038 h 325384"/>
              <a:gd name="connsiteX97" fmla="*/ 159577 w 560770"/>
              <a:gd name="connsiteY97" fmla="*/ 242654 h 325384"/>
              <a:gd name="connsiteX98" fmla="*/ 158193 w 560770"/>
              <a:gd name="connsiteY98" fmla="*/ 237115 h 325384"/>
              <a:gd name="connsiteX99" fmla="*/ 158193 w 560770"/>
              <a:gd name="connsiteY99" fmla="*/ 237115 h 325384"/>
              <a:gd name="connsiteX100" fmla="*/ 168577 w 560770"/>
              <a:gd name="connsiteY100" fmla="*/ 221192 h 325384"/>
              <a:gd name="connsiteX101" fmla="*/ 169270 w 560770"/>
              <a:gd name="connsiteY101" fmla="*/ 219115 h 325384"/>
              <a:gd name="connsiteX102" fmla="*/ 178962 w 560770"/>
              <a:gd name="connsiteY102" fmla="*/ 203885 h 325384"/>
              <a:gd name="connsiteX103" fmla="*/ 185193 w 560770"/>
              <a:gd name="connsiteY103" fmla="*/ 202500 h 325384"/>
              <a:gd name="connsiteX104" fmla="*/ 201808 w 560770"/>
              <a:gd name="connsiteY104" fmla="*/ 212885 h 325384"/>
              <a:gd name="connsiteX105" fmla="*/ 203193 w 560770"/>
              <a:gd name="connsiteY105" fmla="*/ 219115 h 325384"/>
              <a:gd name="connsiteX106" fmla="*/ 182423 w 560770"/>
              <a:gd name="connsiteY106" fmla="*/ 251654 h 325384"/>
              <a:gd name="connsiteX107" fmla="*/ 176193 w 560770"/>
              <a:gd name="connsiteY107" fmla="*/ 253038 h 325384"/>
              <a:gd name="connsiteX108" fmla="*/ 213577 w 560770"/>
              <a:gd name="connsiteY108" fmla="*/ 276577 h 325384"/>
              <a:gd name="connsiteX109" fmla="*/ 196962 w 560770"/>
              <a:gd name="connsiteY109" fmla="*/ 266192 h 325384"/>
              <a:gd name="connsiteX110" fmla="*/ 194885 w 560770"/>
              <a:gd name="connsiteY110" fmla="*/ 263423 h 325384"/>
              <a:gd name="connsiteX111" fmla="*/ 195577 w 560770"/>
              <a:gd name="connsiteY111" fmla="*/ 259962 h 325384"/>
              <a:gd name="connsiteX112" fmla="*/ 222577 w 560770"/>
              <a:gd name="connsiteY112" fmla="*/ 217038 h 325384"/>
              <a:gd name="connsiteX113" fmla="*/ 225347 w 560770"/>
              <a:gd name="connsiteY113" fmla="*/ 214962 h 325384"/>
              <a:gd name="connsiteX114" fmla="*/ 226039 w 560770"/>
              <a:gd name="connsiteY114" fmla="*/ 214962 h 325384"/>
              <a:gd name="connsiteX115" fmla="*/ 228116 w 560770"/>
              <a:gd name="connsiteY115" fmla="*/ 215654 h 325384"/>
              <a:gd name="connsiteX116" fmla="*/ 244731 w 560770"/>
              <a:gd name="connsiteY116" fmla="*/ 226038 h 325384"/>
              <a:gd name="connsiteX117" fmla="*/ 246808 w 560770"/>
              <a:gd name="connsiteY117" fmla="*/ 228808 h 325384"/>
              <a:gd name="connsiteX118" fmla="*/ 246116 w 560770"/>
              <a:gd name="connsiteY118" fmla="*/ 232269 h 325384"/>
              <a:gd name="connsiteX119" fmla="*/ 229500 w 560770"/>
              <a:gd name="connsiteY119" fmla="*/ 259962 h 325384"/>
              <a:gd name="connsiteX120" fmla="*/ 229500 w 560770"/>
              <a:gd name="connsiteY120" fmla="*/ 259962 h 325384"/>
              <a:gd name="connsiteX121" fmla="*/ 225347 w 560770"/>
              <a:gd name="connsiteY121" fmla="*/ 266885 h 325384"/>
              <a:gd name="connsiteX122" fmla="*/ 219808 w 560770"/>
              <a:gd name="connsiteY122" fmla="*/ 275885 h 325384"/>
              <a:gd name="connsiteX123" fmla="*/ 213577 w 560770"/>
              <a:gd name="connsiteY123" fmla="*/ 276577 h 325384"/>
              <a:gd name="connsiteX124" fmla="*/ 257193 w 560770"/>
              <a:gd name="connsiteY124" fmla="*/ 299423 h 325384"/>
              <a:gd name="connsiteX125" fmla="*/ 254424 w 560770"/>
              <a:gd name="connsiteY125" fmla="*/ 301500 h 325384"/>
              <a:gd name="connsiteX126" fmla="*/ 251654 w 560770"/>
              <a:gd name="connsiteY126" fmla="*/ 300808 h 325384"/>
              <a:gd name="connsiteX127" fmla="*/ 235039 w 560770"/>
              <a:gd name="connsiteY127" fmla="*/ 289731 h 325384"/>
              <a:gd name="connsiteX128" fmla="*/ 232962 w 560770"/>
              <a:gd name="connsiteY128" fmla="*/ 286962 h 325384"/>
              <a:gd name="connsiteX129" fmla="*/ 233654 w 560770"/>
              <a:gd name="connsiteY129" fmla="*/ 284192 h 325384"/>
              <a:gd name="connsiteX130" fmla="*/ 233654 w 560770"/>
              <a:gd name="connsiteY130" fmla="*/ 284192 h 325384"/>
              <a:gd name="connsiteX131" fmla="*/ 233654 w 560770"/>
              <a:gd name="connsiteY131" fmla="*/ 284192 h 325384"/>
              <a:gd name="connsiteX132" fmla="*/ 243347 w 560770"/>
              <a:gd name="connsiteY132" fmla="*/ 268269 h 325384"/>
              <a:gd name="connsiteX133" fmla="*/ 248885 w 560770"/>
              <a:gd name="connsiteY133" fmla="*/ 266885 h 325384"/>
              <a:gd name="connsiteX134" fmla="*/ 265501 w 560770"/>
              <a:gd name="connsiteY134" fmla="*/ 277962 h 325384"/>
              <a:gd name="connsiteX135" fmla="*/ 267577 w 560770"/>
              <a:gd name="connsiteY135" fmla="*/ 280731 h 325384"/>
              <a:gd name="connsiteX136" fmla="*/ 266885 w 560770"/>
              <a:gd name="connsiteY136" fmla="*/ 283500 h 325384"/>
              <a:gd name="connsiteX137" fmla="*/ 257193 w 560770"/>
              <a:gd name="connsiteY137" fmla="*/ 299423 h 325384"/>
              <a:gd name="connsiteX138" fmla="*/ 445501 w 560770"/>
              <a:gd name="connsiteY138" fmla="*/ 216346 h 325384"/>
              <a:gd name="connsiteX139" fmla="*/ 425424 w 560770"/>
              <a:gd name="connsiteY139" fmla="*/ 220500 h 325384"/>
              <a:gd name="connsiteX140" fmla="*/ 403962 w 560770"/>
              <a:gd name="connsiteY140" fmla="*/ 206654 h 325384"/>
              <a:gd name="connsiteX141" fmla="*/ 403270 w 560770"/>
              <a:gd name="connsiteY141" fmla="*/ 205962 h 325384"/>
              <a:gd name="connsiteX142" fmla="*/ 350655 w 560770"/>
              <a:gd name="connsiteY142" fmla="*/ 172731 h 325384"/>
              <a:gd name="connsiteX143" fmla="*/ 345116 w 560770"/>
              <a:gd name="connsiteY143" fmla="*/ 169269 h 325384"/>
              <a:gd name="connsiteX144" fmla="*/ 342347 w 560770"/>
              <a:gd name="connsiteY144" fmla="*/ 167885 h 325384"/>
              <a:gd name="connsiteX145" fmla="*/ 341655 w 560770"/>
              <a:gd name="connsiteY145" fmla="*/ 167885 h 325384"/>
              <a:gd name="connsiteX146" fmla="*/ 339578 w 560770"/>
              <a:gd name="connsiteY146" fmla="*/ 167885 h 325384"/>
              <a:gd name="connsiteX147" fmla="*/ 338193 w 560770"/>
              <a:gd name="connsiteY147" fmla="*/ 168577 h 325384"/>
              <a:gd name="connsiteX148" fmla="*/ 334039 w 560770"/>
              <a:gd name="connsiteY148" fmla="*/ 171346 h 325384"/>
              <a:gd name="connsiteX149" fmla="*/ 332655 w 560770"/>
              <a:gd name="connsiteY149" fmla="*/ 174808 h 325384"/>
              <a:gd name="connsiteX150" fmla="*/ 332655 w 560770"/>
              <a:gd name="connsiteY150" fmla="*/ 175500 h 325384"/>
              <a:gd name="connsiteX151" fmla="*/ 332655 w 560770"/>
              <a:gd name="connsiteY151" fmla="*/ 178269 h 325384"/>
              <a:gd name="connsiteX152" fmla="*/ 333347 w 560770"/>
              <a:gd name="connsiteY152" fmla="*/ 179654 h 325384"/>
              <a:gd name="connsiteX153" fmla="*/ 334039 w 560770"/>
              <a:gd name="connsiteY153" fmla="*/ 181038 h 325384"/>
              <a:gd name="connsiteX154" fmla="*/ 334039 w 560770"/>
              <a:gd name="connsiteY154" fmla="*/ 181038 h 325384"/>
              <a:gd name="connsiteX155" fmla="*/ 336116 w 560770"/>
              <a:gd name="connsiteY155" fmla="*/ 183115 h 325384"/>
              <a:gd name="connsiteX156" fmla="*/ 394962 w 560770"/>
              <a:gd name="connsiteY156" fmla="*/ 220500 h 325384"/>
              <a:gd name="connsiteX157" fmla="*/ 401193 w 560770"/>
              <a:gd name="connsiteY157" fmla="*/ 229500 h 325384"/>
              <a:gd name="connsiteX158" fmla="*/ 399116 w 560770"/>
              <a:gd name="connsiteY158" fmla="*/ 240577 h 325384"/>
              <a:gd name="connsiteX159" fmla="*/ 379039 w 560770"/>
              <a:gd name="connsiteY159" fmla="*/ 245423 h 325384"/>
              <a:gd name="connsiteX160" fmla="*/ 356885 w 560770"/>
              <a:gd name="connsiteY160" fmla="*/ 231577 h 325384"/>
              <a:gd name="connsiteX161" fmla="*/ 356885 w 560770"/>
              <a:gd name="connsiteY161" fmla="*/ 231577 h 325384"/>
              <a:gd name="connsiteX162" fmla="*/ 320885 w 560770"/>
              <a:gd name="connsiteY162" fmla="*/ 208731 h 325384"/>
              <a:gd name="connsiteX163" fmla="*/ 309808 w 560770"/>
              <a:gd name="connsiteY163" fmla="*/ 211500 h 325384"/>
              <a:gd name="connsiteX164" fmla="*/ 312578 w 560770"/>
              <a:gd name="connsiteY164" fmla="*/ 222577 h 325384"/>
              <a:gd name="connsiteX165" fmla="*/ 348578 w 560770"/>
              <a:gd name="connsiteY165" fmla="*/ 245423 h 325384"/>
              <a:gd name="connsiteX166" fmla="*/ 354808 w 560770"/>
              <a:gd name="connsiteY166" fmla="*/ 254423 h 325384"/>
              <a:gd name="connsiteX167" fmla="*/ 352732 w 560770"/>
              <a:gd name="connsiteY167" fmla="*/ 265500 h 325384"/>
              <a:gd name="connsiteX168" fmla="*/ 343731 w 560770"/>
              <a:gd name="connsiteY168" fmla="*/ 271731 h 325384"/>
              <a:gd name="connsiteX169" fmla="*/ 332655 w 560770"/>
              <a:gd name="connsiteY169" fmla="*/ 269654 h 325384"/>
              <a:gd name="connsiteX170" fmla="*/ 310501 w 560770"/>
              <a:gd name="connsiteY170" fmla="*/ 255808 h 325384"/>
              <a:gd name="connsiteX171" fmla="*/ 310501 w 560770"/>
              <a:gd name="connsiteY171" fmla="*/ 255808 h 325384"/>
              <a:gd name="connsiteX172" fmla="*/ 296654 w 560770"/>
              <a:gd name="connsiteY172" fmla="*/ 247500 h 325384"/>
              <a:gd name="connsiteX173" fmla="*/ 295270 w 560770"/>
              <a:gd name="connsiteY173" fmla="*/ 246808 h 325384"/>
              <a:gd name="connsiteX174" fmla="*/ 288347 w 560770"/>
              <a:gd name="connsiteY174" fmla="*/ 247500 h 325384"/>
              <a:gd name="connsiteX175" fmla="*/ 286270 w 560770"/>
              <a:gd name="connsiteY175" fmla="*/ 249577 h 325384"/>
              <a:gd name="connsiteX176" fmla="*/ 289039 w 560770"/>
              <a:gd name="connsiteY176" fmla="*/ 260654 h 325384"/>
              <a:gd name="connsiteX177" fmla="*/ 295962 w 560770"/>
              <a:gd name="connsiteY177" fmla="*/ 264808 h 325384"/>
              <a:gd name="connsiteX178" fmla="*/ 302885 w 560770"/>
              <a:gd name="connsiteY178" fmla="*/ 268962 h 325384"/>
              <a:gd name="connsiteX179" fmla="*/ 307039 w 560770"/>
              <a:gd name="connsiteY179" fmla="*/ 289038 h 325384"/>
              <a:gd name="connsiteX180" fmla="*/ 298039 w 560770"/>
              <a:gd name="connsiteY180" fmla="*/ 295269 h 325384"/>
              <a:gd name="connsiteX181" fmla="*/ 286962 w 560770"/>
              <a:gd name="connsiteY181" fmla="*/ 293192 h 325384"/>
              <a:gd name="connsiteX182" fmla="*/ 282808 w 560770"/>
              <a:gd name="connsiteY182" fmla="*/ 291115 h 325384"/>
              <a:gd name="connsiteX183" fmla="*/ 284885 w 560770"/>
              <a:gd name="connsiteY183" fmla="*/ 277269 h 325384"/>
              <a:gd name="connsiteX184" fmla="*/ 275885 w 560770"/>
              <a:gd name="connsiteY184" fmla="*/ 264808 h 325384"/>
              <a:gd name="connsiteX185" fmla="*/ 259270 w 560770"/>
              <a:gd name="connsiteY185" fmla="*/ 253731 h 325384"/>
              <a:gd name="connsiteX186" fmla="*/ 255116 w 560770"/>
              <a:gd name="connsiteY186" fmla="*/ 252346 h 325384"/>
              <a:gd name="connsiteX187" fmla="*/ 262039 w 560770"/>
              <a:gd name="connsiteY187" fmla="*/ 241269 h 325384"/>
              <a:gd name="connsiteX188" fmla="*/ 264808 w 560770"/>
              <a:gd name="connsiteY188" fmla="*/ 226038 h 325384"/>
              <a:gd name="connsiteX189" fmla="*/ 255808 w 560770"/>
              <a:gd name="connsiteY189" fmla="*/ 212885 h 325384"/>
              <a:gd name="connsiteX190" fmla="*/ 239193 w 560770"/>
              <a:gd name="connsiteY190" fmla="*/ 202500 h 325384"/>
              <a:gd name="connsiteX191" fmla="*/ 223962 w 560770"/>
              <a:gd name="connsiteY191" fmla="*/ 199731 h 325384"/>
              <a:gd name="connsiteX192" fmla="*/ 216347 w 560770"/>
              <a:gd name="connsiteY192" fmla="*/ 203192 h 325384"/>
              <a:gd name="connsiteX193" fmla="*/ 212193 w 560770"/>
              <a:gd name="connsiteY193" fmla="*/ 199038 h 325384"/>
              <a:gd name="connsiteX194" fmla="*/ 194193 w 560770"/>
              <a:gd name="connsiteY194" fmla="*/ 188654 h 325384"/>
              <a:gd name="connsiteX195" fmla="*/ 165808 w 560770"/>
              <a:gd name="connsiteY195" fmla="*/ 194885 h 325384"/>
              <a:gd name="connsiteX196" fmla="*/ 165116 w 560770"/>
              <a:gd name="connsiteY196" fmla="*/ 195577 h 325384"/>
              <a:gd name="connsiteX197" fmla="*/ 162346 w 560770"/>
              <a:gd name="connsiteY197" fmla="*/ 192808 h 325384"/>
              <a:gd name="connsiteX198" fmla="*/ 145731 w 560770"/>
              <a:gd name="connsiteY198" fmla="*/ 182423 h 325384"/>
              <a:gd name="connsiteX199" fmla="*/ 132577 w 560770"/>
              <a:gd name="connsiteY199" fmla="*/ 179654 h 325384"/>
              <a:gd name="connsiteX200" fmla="*/ 127039 w 560770"/>
              <a:gd name="connsiteY200" fmla="*/ 167885 h 325384"/>
              <a:gd name="connsiteX201" fmla="*/ 117346 w 560770"/>
              <a:gd name="connsiteY201" fmla="*/ 162346 h 325384"/>
              <a:gd name="connsiteX202" fmla="*/ 177577 w 560770"/>
              <a:gd name="connsiteY202" fmla="*/ 73038 h 325384"/>
              <a:gd name="connsiteX203" fmla="*/ 212193 w 560770"/>
              <a:gd name="connsiteY203" fmla="*/ 73038 h 325384"/>
              <a:gd name="connsiteX204" fmla="*/ 184500 w 560770"/>
              <a:gd name="connsiteY204" fmla="*/ 89654 h 325384"/>
              <a:gd name="connsiteX205" fmla="*/ 179654 w 560770"/>
              <a:gd name="connsiteY205" fmla="*/ 99346 h 325384"/>
              <a:gd name="connsiteX206" fmla="*/ 179654 w 560770"/>
              <a:gd name="connsiteY206" fmla="*/ 142269 h 325384"/>
              <a:gd name="connsiteX207" fmla="*/ 186577 w 560770"/>
              <a:gd name="connsiteY207" fmla="*/ 156808 h 325384"/>
              <a:gd name="connsiteX208" fmla="*/ 196962 w 560770"/>
              <a:gd name="connsiteY208" fmla="*/ 160269 h 325384"/>
              <a:gd name="connsiteX209" fmla="*/ 201808 w 560770"/>
              <a:gd name="connsiteY209" fmla="*/ 159577 h 325384"/>
              <a:gd name="connsiteX210" fmla="*/ 237808 w 560770"/>
              <a:gd name="connsiteY210" fmla="*/ 118731 h 325384"/>
              <a:gd name="connsiteX211" fmla="*/ 279347 w 560770"/>
              <a:gd name="connsiteY211" fmla="*/ 118731 h 325384"/>
              <a:gd name="connsiteX212" fmla="*/ 329193 w 560770"/>
              <a:gd name="connsiteY212" fmla="*/ 150577 h 325384"/>
              <a:gd name="connsiteX213" fmla="*/ 370732 w 560770"/>
              <a:gd name="connsiteY213" fmla="*/ 150577 h 325384"/>
              <a:gd name="connsiteX214" fmla="*/ 372116 w 560770"/>
              <a:gd name="connsiteY214" fmla="*/ 151962 h 325384"/>
              <a:gd name="connsiteX215" fmla="*/ 441347 w 560770"/>
              <a:gd name="connsiteY215" fmla="*/ 194885 h 325384"/>
              <a:gd name="connsiteX216" fmla="*/ 448270 w 560770"/>
              <a:gd name="connsiteY216" fmla="*/ 203885 h 325384"/>
              <a:gd name="connsiteX217" fmla="*/ 445501 w 560770"/>
              <a:gd name="connsiteY217" fmla="*/ 216346 h 325384"/>
              <a:gd name="connsiteX218" fmla="*/ 317424 w 560770"/>
              <a:gd name="connsiteY218" fmla="*/ 180346 h 325384"/>
              <a:gd name="connsiteX219" fmla="*/ 319501 w 560770"/>
              <a:gd name="connsiteY219" fmla="*/ 185885 h 325384"/>
              <a:gd name="connsiteX220" fmla="*/ 317424 w 560770"/>
              <a:gd name="connsiteY220" fmla="*/ 191423 h 325384"/>
              <a:gd name="connsiteX221" fmla="*/ 311885 w 560770"/>
              <a:gd name="connsiteY221" fmla="*/ 193500 h 325384"/>
              <a:gd name="connsiteX222" fmla="*/ 309116 w 560770"/>
              <a:gd name="connsiteY222" fmla="*/ 192808 h 325384"/>
              <a:gd name="connsiteX223" fmla="*/ 306347 w 560770"/>
              <a:gd name="connsiteY223" fmla="*/ 190731 h 325384"/>
              <a:gd name="connsiteX224" fmla="*/ 304270 w 560770"/>
              <a:gd name="connsiteY224" fmla="*/ 185192 h 325384"/>
              <a:gd name="connsiteX225" fmla="*/ 306347 w 560770"/>
              <a:gd name="connsiteY225" fmla="*/ 179654 h 325384"/>
              <a:gd name="connsiteX226" fmla="*/ 309116 w 560770"/>
              <a:gd name="connsiteY226" fmla="*/ 177577 h 325384"/>
              <a:gd name="connsiteX227" fmla="*/ 315347 w 560770"/>
              <a:gd name="connsiteY227" fmla="*/ 177577 h 325384"/>
              <a:gd name="connsiteX228" fmla="*/ 317424 w 560770"/>
              <a:gd name="connsiteY228" fmla="*/ 180346 h 325384"/>
              <a:gd name="connsiteX229" fmla="*/ 293885 w 560770"/>
              <a:gd name="connsiteY229" fmla="*/ 217038 h 325384"/>
              <a:gd name="connsiteX230" fmla="*/ 295962 w 560770"/>
              <a:gd name="connsiteY230" fmla="*/ 222577 h 325384"/>
              <a:gd name="connsiteX231" fmla="*/ 295270 w 560770"/>
              <a:gd name="connsiteY231" fmla="*/ 225346 h 325384"/>
              <a:gd name="connsiteX232" fmla="*/ 293193 w 560770"/>
              <a:gd name="connsiteY232" fmla="*/ 228115 h 325384"/>
              <a:gd name="connsiteX233" fmla="*/ 290424 w 560770"/>
              <a:gd name="connsiteY233" fmla="*/ 230192 h 325384"/>
              <a:gd name="connsiteX234" fmla="*/ 287654 w 560770"/>
              <a:gd name="connsiteY234" fmla="*/ 230885 h 325384"/>
              <a:gd name="connsiteX235" fmla="*/ 284885 w 560770"/>
              <a:gd name="connsiteY235" fmla="*/ 230192 h 325384"/>
              <a:gd name="connsiteX236" fmla="*/ 282116 w 560770"/>
              <a:gd name="connsiteY236" fmla="*/ 228115 h 325384"/>
              <a:gd name="connsiteX237" fmla="*/ 280039 w 560770"/>
              <a:gd name="connsiteY237" fmla="*/ 225346 h 325384"/>
              <a:gd name="connsiteX238" fmla="*/ 279347 w 560770"/>
              <a:gd name="connsiteY238" fmla="*/ 222577 h 325384"/>
              <a:gd name="connsiteX239" fmla="*/ 281424 w 560770"/>
              <a:gd name="connsiteY239" fmla="*/ 217038 h 325384"/>
              <a:gd name="connsiteX240" fmla="*/ 284193 w 560770"/>
              <a:gd name="connsiteY240" fmla="*/ 215654 h 325384"/>
              <a:gd name="connsiteX241" fmla="*/ 290424 w 560770"/>
              <a:gd name="connsiteY241" fmla="*/ 215654 h 325384"/>
              <a:gd name="connsiteX242" fmla="*/ 293885 w 560770"/>
              <a:gd name="connsiteY242" fmla="*/ 217038 h 325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</a:cxnLst>
            <a:rect l="l" t="t" r="r" b="b"/>
            <a:pathLst>
              <a:path w="560770" h="325384">
                <a:moveTo>
                  <a:pt x="461424" y="176885"/>
                </a:moveTo>
                <a:lnTo>
                  <a:pt x="481501" y="206654"/>
                </a:lnTo>
                <a:lnTo>
                  <a:pt x="561117" y="156115"/>
                </a:lnTo>
                <a:lnTo>
                  <a:pt x="462116" y="8654"/>
                </a:lnTo>
                <a:lnTo>
                  <a:pt x="385270" y="57115"/>
                </a:lnTo>
                <a:lnTo>
                  <a:pt x="241270" y="57115"/>
                </a:lnTo>
                <a:lnTo>
                  <a:pt x="239885" y="57115"/>
                </a:lnTo>
                <a:lnTo>
                  <a:pt x="184500" y="57115"/>
                </a:lnTo>
                <a:lnTo>
                  <a:pt x="104193" y="5192"/>
                </a:lnTo>
                <a:lnTo>
                  <a:pt x="5192" y="152654"/>
                </a:lnTo>
                <a:lnTo>
                  <a:pt x="87577" y="206654"/>
                </a:lnTo>
                <a:lnTo>
                  <a:pt x="108346" y="176192"/>
                </a:lnTo>
                <a:lnTo>
                  <a:pt x="114577" y="179654"/>
                </a:lnTo>
                <a:lnTo>
                  <a:pt x="118731" y="187962"/>
                </a:lnTo>
                <a:cubicBezTo>
                  <a:pt x="118731" y="187962"/>
                  <a:pt x="118039" y="188654"/>
                  <a:pt x="118039" y="188654"/>
                </a:cubicBezTo>
                <a:lnTo>
                  <a:pt x="107654" y="204577"/>
                </a:lnTo>
                <a:cubicBezTo>
                  <a:pt x="104885" y="209423"/>
                  <a:pt x="103500" y="214269"/>
                  <a:pt x="104885" y="219808"/>
                </a:cubicBezTo>
                <a:cubicBezTo>
                  <a:pt x="106269" y="225346"/>
                  <a:pt x="109039" y="229500"/>
                  <a:pt x="113885" y="232269"/>
                </a:cubicBezTo>
                <a:lnTo>
                  <a:pt x="130500" y="243346"/>
                </a:lnTo>
                <a:cubicBezTo>
                  <a:pt x="133962" y="245423"/>
                  <a:pt x="137423" y="246808"/>
                  <a:pt x="141577" y="246808"/>
                </a:cubicBezTo>
                <a:cubicBezTo>
                  <a:pt x="142270" y="246808"/>
                  <a:pt x="142962" y="246808"/>
                  <a:pt x="143654" y="246808"/>
                </a:cubicBezTo>
                <a:cubicBezTo>
                  <a:pt x="145039" y="250962"/>
                  <a:pt x="147808" y="254423"/>
                  <a:pt x="151270" y="257192"/>
                </a:cubicBezTo>
                <a:lnTo>
                  <a:pt x="167885" y="267577"/>
                </a:lnTo>
                <a:cubicBezTo>
                  <a:pt x="171347" y="269654"/>
                  <a:pt x="174808" y="271038"/>
                  <a:pt x="178962" y="271038"/>
                </a:cubicBezTo>
                <a:cubicBezTo>
                  <a:pt x="179654" y="271038"/>
                  <a:pt x="180347" y="271038"/>
                  <a:pt x="181039" y="271038"/>
                </a:cubicBezTo>
                <a:cubicBezTo>
                  <a:pt x="182423" y="275192"/>
                  <a:pt x="185193" y="279346"/>
                  <a:pt x="188654" y="281423"/>
                </a:cubicBezTo>
                <a:lnTo>
                  <a:pt x="205270" y="291808"/>
                </a:lnTo>
                <a:cubicBezTo>
                  <a:pt x="208731" y="293885"/>
                  <a:pt x="212193" y="295269"/>
                  <a:pt x="216347" y="295269"/>
                </a:cubicBezTo>
                <a:cubicBezTo>
                  <a:pt x="217039" y="295269"/>
                  <a:pt x="217731" y="295269"/>
                  <a:pt x="218424" y="295269"/>
                </a:cubicBezTo>
                <a:cubicBezTo>
                  <a:pt x="219808" y="299423"/>
                  <a:pt x="222577" y="302885"/>
                  <a:pt x="226039" y="305654"/>
                </a:cubicBezTo>
                <a:lnTo>
                  <a:pt x="242654" y="316731"/>
                </a:lnTo>
                <a:lnTo>
                  <a:pt x="242654" y="316731"/>
                </a:lnTo>
                <a:cubicBezTo>
                  <a:pt x="246116" y="318808"/>
                  <a:pt x="249577" y="320192"/>
                  <a:pt x="253731" y="320192"/>
                </a:cubicBezTo>
                <a:cubicBezTo>
                  <a:pt x="255116" y="320192"/>
                  <a:pt x="256501" y="320192"/>
                  <a:pt x="257885" y="319500"/>
                </a:cubicBezTo>
                <a:cubicBezTo>
                  <a:pt x="263424" y="318115"/>
                  <a:pt x="267577" y="315346"/>
                  <a:pt x="270347" y="310500"/>
                </a:cubicBezTo>
                <a:lnTo>
                  <a:pt x="272424" y="307038"/>
                </a:lnTo>
                <a:lnTo>
                  <a:pt x="276578" y="309115"/>
                </a:lnTo>
                <a:cubicBezTo>
                  <a:pt x="281424" y="312577"/>
                  <a:pt x="286962" y="313962"/>
                  <a:pt x="293193" y="313962"/>
                </a:cubicBezTo>
                <a:cubicBezTo>
                  <a:pt x="295270" y="313962"/>
                  <a:pt x="298039" y="313962"/>
                  <a:pt x="300116" y="313269"/>
                </a:cubicBezTo>
                <a:cubicBezTo>
                  <a:pt x="308424" y="311192"/>
                  <a:pt x="314655" y="306346"/>
                  <a:pt x="319501" y="299423"/>
                </a:cubicBezTo>
                <a:cubicBezTo>
                  <a:pt x="322270" y="294577"/>
                  <a:pt x="323655" y="289731"/>
                  <a:pt x="324347" y="284885"/>
                </a:cubicBezTo>
                <a:cubicBezTo>
                  <a:pt x="329193" y="287654"/>
                  <a:pt x="334731" y="289731"/>
                  <a:pt x="340270" y="289731"/>
                </a:cubicBezTo>
                <a:cubicBezTo>
                  <a:pt x="342347" y="289731"/>
                  <a:pt x="345116" y="289731"/>
                  <a:pt x="347193" y="289038"/>
                </a:cubicBezTo>
                <a:cubicBezTo>
                  <a:pt x="355501" y="286962"/>
                  <a:pt x="361732" y="282115"/>
                  <a:pt x="366578" y="275192"/>
                </a:cubicBezTo>
                <a:cubicBezTo>
                  <a:pt x="369347" y="270346"/>
                  <a:pt x="370732" y="265500"/>
                  <a:pt x="371424" y="260654"/>
                </a:cubicBezTo>
                <a:cubicBezTo>
                  <a:pt x="376270" y="263423"/>
                  <a:pt x="381808" y="265500"/>
                  <a:pt x="387347" y="265500"/>
                </a:cubicBezTo>
                <a:cubicBezTo>
                  <a:pt x="397732" y="265500"/>
                  <a:pt x="407424" y="260654"/>
                  <a:pt x="413655" y="250962"/>
                </a:cubicBezTo>
                <a:cubicBezTo>
                  <a:pt x="416424" y="246808"/>
                  <a:pt x="417809" y="241269"/>
                  <a:pt x="418501" y="236423"/>
                </a:cubicBezTo>
                <a:cubicBezTo>
                  <a:pt x="423347" y="239192"/>
                  <a:pt x="428886" y="241269"/>
                  <a:pt x="434424" y="241269"/>
                </a:cubicBezTo>
                <a:cubicBezTo>
                  <a:pt x="444809" y="241269"/>
                  <a:pt x="454501" y="236423"/>
                  <a:pt x="460039" y="227423"/>
                </a:cubicBezTo>
                <a:cubicBezTo>
                  <a:pt x="464886" y="220500"/>
                  <a:pt x="466270" y="212192"/>
                  <a:pt x="464193" y="203885"/>
                </a:cubicBezTo>
                <a:cubicBezTo>
                  <a:pt x="462809" y="197654"/>
                  <a:pt x="459347" y="192115"/>
                  <a:pt x="455193" y="187962"/>
                </a:cubicBezTo>
                <a:lnTo>
                  <a:pt x="457962" y="181731"/>
                </a:lnTo>
                <a:lnTo>
                  <a:pt x="461424" y="176885"/>
                </a:lnTo>
                <a:close/>
                <a:moveTo>
                  <a:pt x="440655" y="176192"/>
                </a:moveTo>
                <a:lnTo>
                  <a:pt x="384578" y="140885"/>
                </a:lnTo>
                <a:cubicBezTo>
                  <a:pt x="383885" y="137423"/>
                  <a:pt x="380424" y="134654"/>
                  <a:pt x="376962" y="134654"/>
                </a:cubicBezTo>
                <a:lnTo>
                  <a:pt x="329193" y="134654"/>
                </a:lnTo>
                <a:cubicBezTo>
                  <a:pt x="312578" y="134654"/>
                  <a:pt x="295270" y="128423"/>
                  <a:pt x="295270" y="110423"/>
                </a:cubicBezTo>
                <a:lnTo>
                  <a:pt x="295270" y="102115"/>
                </a:lnTo>
                <a:lnTo>
                  <a:pt x="230885" y="102115"/>
                </a:lnTo>
                <a:lnTo>
                  <a:pt x="222577" y="102115"/>
                </a:lnTo>
                <a:lnTo>
                  <a:pt x="222577" y="110423"/>
                </a:lnTo>
                <a:cubicBezTo>
                  <a:pt x="222577" y="125654"/>
                  <a:pt x="212193" y="139500"/>
                  <a:pt x="196962" y="142962"/>
                </a:cubicBezTo>
                <a:cubicBezTo>
                  <a:pt x="196962" y="142962"/>
                  <a:pt x="196270" y="142269"/>
                  <a:pt x="196270" y="140885"/>
                </a:cubicBezTo>
                <a:lnTo>
                  <a:pt x="196270" y="100038"/>
                </a:lnTo>
                <a:lnTo>
                  <a:pt x="244731" y="70962"/>
                </a:lnTo>
                <a:lnTo>
                  <a:pt x="392193" y="70962"/>
                </a:lnTo>
                <a:lnTo>
                  <a:pt x="453116" y="161654"/>
                </a:lnTo>
                <a:lnTo>
                  <a:pt x="445501" y="165808"/>
                </a:lnTo>
                <a:lnTo>
                  <a:pt x="440655" y="176192"/>
                </a:lnTo>
                <a:close/>
                <a:moveTo>
                  <a:pt x="457270" y="30115"/>
                </a:moveTo>
                <a:lnTo>
                  <a:pt x="538270" y="150577"/>
                </a:lnTo>
                <a:lnTo>
                  <a:pt x="485655" y="183808"/>
                </a:lnTo>
                <a:lnTo>
                  <a:pt x="404655" y="64038"/>
                </a:lnTo>
                <a:lnTo>
                  <a:pt x="457270" y="30115"/>
                </a:lnTo>
                <a:close/>
                <a:moveTo>
                  <a:pt x="83423" y="184500"/>
                </a:moveTo>
                <a:lnTo>
                  <a:pt x="28039" y="148500"/>
                </a:lnTo>
                <a:lnTo>
                  <a:pt x="109039" y="28038"/>
                </a:lnTo>
                <a:lnTo>
                  <a:pt x="164423" y="64038"/>
                </a:lnTo>
                <a:lnTo>
                  <a:pt x="83423" y="184500"/>
                </a:lnTo>
                <a:close/>
                <a:moveTo>
                  <a:pt x="139500" y="229500"/>
                </a:moveTo>
                <a:lnTo>
                  <a:pt x="122885" y="218423"/>
                </a:lnTo>
                <a:cubicBezTo>
                  <a:pt x="121500" y="217731"/>
                  <a:pt x="121500" y="216346"/>
                  <a:pt x="120808" y="215654"/>
                </a:cubicBezTo>
                <a:cubicBezTo>
                  <a:pt x="120808" y="214962"/>
                  <a:pt x="120808" y="213577"/>
                  <a:pt x="121500" y="212885"/>
                </a:cubicBezTo>
                <a:lnTo>
                  <a:pt x="129808" y="200423"/>
                </a:lnTo>
                <a:cubicBezTo>
                  <a:pt x="131193" y="200423"/>
                  <a:pt x="131885" y="200423"/>
                  <a:pt x="133270" y="199731"/>
                </a:cubicBezTo>
                <a:cubicBezTo>
                  <a:pt x="135346" y="199038"/>
                  <a:pt x="136039" y="197654"/>
                  <a:pt x="137423" y="195577"/>
                </a:cubicBezTo>
                <a:cubicBezTo>
                  <a:pt x="137423" y="195577"/>
                  <a:pt x="138116" y="195577"/>
                  <a:pt x="138116" y="195577"/>
                </a:cubicBezTo>
                <a:lnTo>
                  <a:pt x="154731" y="206654"/>
                </a:lnTo>
                <a:cubicBezTo>
                  <a:pt x="156116" y="207346"/>
                  <a:pt x="156116" y="208731"/>
                  <a:pt x="156808" y="209423"/>
                </a:cubicBezTo>
                <a:cubicBezTo>
                  <a:pt x="156808" y="209423"/>
                  <a:pt x="156808" y="210115"/>
                  <a:pt x="156808" y="210808"/>
                </a:cubicBezTo>
                <a:lnTo>
                  <a:pt x="145731" y="228115"/>
                </a:lnTo>
                <a:cubicBezTo>
                  <a:pt x="145731" y="228115"/>
                  <a:pt x="145731" y="228808"/>
                  <a:pt x="145039" y="228808"/>
                </a:cubicBezTo>
                <a:cubicBezTo>
                  <a:pt x="144346" y="229500"/>
                  <a:pt x="143654" y="230192"/>
                  <a:pt x="142962" y="230192"/>
                </a:cubicBezTo>
                <a:cubicBezTo>
                  <a:pt x="141577" y="230192"/>
                  <a:pt x="140885" y="230192"/>
                  <a:pt x="139500" y="229500"/>
                </a:cubicBezTo>
                <a:close/>
                <a:moveTo>
                  <a:pt x="176193" y="253038"/>
                </a:moveTo>
                <a:lnTo>
                  <a:pt x="159577" y="242654"/>
                </a:lnTo>
                <a:cubicBezTo>
                  <a:pt x="157500" y="241269"/>
                  <a:pt x="157500" y="239192"/>
                  <a:pt x="158193" y="237115"/>
                </a:cubicBezTo>
                <a:cubicBezTo>
                  <a:pt x="158193" y="237115"/>
                  <a:pt x="158193" y="237115"/>
                  <a:pt x="158193" y="237115"/>
                </a:cubicBezTo>
                <a:lnTo>
                  <a:pt x="168577" y="221192"/>
                </a:lnTo>
                <a:cubicBezTo>
                  <a:pt x="169270" y="220500"/>
                  <a:pt x="169270" y="219808"/>
                  <a:pt x="169270" y="219115"/>
                </a:cubicBezTo>
                <a:lnTo>
                  <a:pt x="178962" y="203885"/>
                </a:lnTo>
                <a:cubicBezTo>
                  <a:pt x="180347" y="201808"/>
                  <a:pt x="183116" y="201115"/>
                  <a:pt x="185193" y="202500"/>
                </a:cubicBezTo>
                <a:lnTo>
                  <a:pt x="201808" y="212885"/>
                </a:lnTo>
                <a:cubicBezTo>
                  <a:pt x="203885" y="214269"/>
                  <a:pt x="204577" y="217038"/>
                  <a:pt x="203193" y="219115"/>
                </a:cubicBezTo>
                <a:lnTo>
                  <a:pt x="182423" y="251654"/>
                </a:lnTo>
                <a:cubicBezTo>
                  <a:pt x="181039" y="253731"/>
                  <a:pt x="178270" y="254423"/>
                  <a:pt x="176193" y="253038"/>
                </a:cubicBezTo>
                <a:close/>
                <a:moveTo>
                  <a:pt x="213577" y="276577"/>
                </a:moveTo>
                <a:lnTo>
                  <a:pt x="196962" y="266192"/>
                </a:lnTo>
                <a:cubicBezTo>
                  <a:pt x="196270" y="265500"/>
                  <a:pt x="195577" y="264808"/>
                  <a:pt x="194885" y="263423"/>
                </a:cubicBezTo>
                <a:cubicBezTo>
                  <a:pt x="194885" y="262038"/>
                  <a:pt x="194885" y="261346"/>
                  <a:pt x="195577" y="259962"/>
                </a:cubicBezTo>
                <a:lnTo>
                  <a:pt x="222577" y="217038"/>
                </a:lnTo>
                <a:cubicBezTo>
                  <a:pt x="223270" y="216346"/>
                  <a:pt x="223962" y="215654"/>
                  <a:pt x="225347" y="214962"/>
                </a:cubicBezTo>
                <a:cubicBezTo>
                  <a:pt x="225347" y="214962"/>
                  <a:pt x="226039" y="214962"/>
                  <a:pt x="226039" y="214962"/>
                </a:cubicBezTo>
                <a:cubicBezTo>
                  <a:pt x="226731" y="214962"/>
                  <a:pt x="227424" y="214962"/>
                  <a:pt x="228116" y="215654"/>
                </a:cubicBezTo>
                <a:lnTo>
                  <a:pt x="244731" y="226038"/>
                </a:lnTo>
                <a:cubicBezTo>
                  <a:pt x="245424" y="226731"/>
                  <a:pt x="246116" y="227423"/>
                  <a:pt x="246808" y="228808"/>
                </a:cubicBezTo>
                <a:cubicBezTo>
                  <a:pt x="246808" y="230192"/>
                  <a:pt x="246808" y="230885"/>
                  <a:pt x="246116" y="232269"/>
                </a:cubicBezTo>
                <a:lnTo>
                  <a:pt x="229500" y="259962"/>
                </a:lnTo>
                <a:cubicBezTo>
                  <a:pt x="229500" y="259962"/>
                  <a:pt x="229500" y="259962"/>
                  <a:pt x="229500" y="259962"/>
                </a:cubicBezTo>
                <a:lnTo>
                  <a:pt x="225347" y="266885"/>
                </a:lnTo>
                <a:lnTo>
                  <a:pt x="219808" y="275885"/>
                </a:lnTo>
                <a:cubicBezTo>
                  <a:pt x="218424" y="277269"/>
                  <a:pt x="215654" y="277962"/>
                  <a:pt x="213577" y="276577"/>
                </a:cubicBezTo>
                <a:close/>
                <a:moveTo>
                  <a:pt x="257193" y="299423"/>
                </a:moveTo>
                <a:cubicBezTo>
                  <a:pt x="256501" y="300808"/>
                  <a:pt x="255116" y="300808"/>
                  <a:pt x="254424" y="301500"/>
                </a:cubicBezTo>
                <a:cubicBezTo>
                  <a:pt x="253731" y="301500"/>
                  <a:pt x="252347" y="301500"/>
                  <a:pt x="251654" y="300808"/>
                </a:cubicBezTo>
                <a:lnTo>
                  <a:pt x="235039" y="289731"/>
                </a:lnTo>
                <a:cubicBezTo>
                  <a:pt x="234347" y="289038"/>
                  <a:pt x="233654" y="288346"/>
                  <a:pt x="232962" y="286962"/>
                </a:cubicBezTo>
                <a:cubicBezTo>
                  <a:pt x="232962" y="286269"/>
                  <a:pt x="232962" y="284885"/>
                  <a:pt x="233654" y="284192"/>
                </a:cubicBezTo>
                <a:lnTo>
                  <a:pt x="233654" y="284192"/>
                </a:lnTo>
                <a:cubicBezTo>
                  <a:pt x="233654" y="284192"/>
                  <a:pt x="233654" y="284192"/>
                  <a:pt x="233654" y="284192"/>
                </a:cubicBezTo>
                <a:lnTo>
                  <a:pt x="243347" y="268269"/>
                </a:lnTo>
                <a:cubicBezTo>
                  <a:pt x="244731" y="266192"/>
                  <a:pt x="246808" y="266192"/>
                  <a:pt x="248885" y="266885"/>
                </a:cubicBezTo>
                <a:lnTo>
                  <a:pt x="265501" y="277962"/>
                </a:lnTo>
                <a:cubicBezTo>
                  <a:pt x="266885" y="278654"/>
                  <a:pt x="266885" y="280038"/>
                  <a:pt x="267577" y="280731"/>
                </a:cubicBezTo>
                <a:cubicBezTo>
                  <a:pt x="267577" y="282115"/>
                  <a:pt x="267577" y="282808"/>
                  <a:pt x="266885" y="283500"/>
                </a:cubicBezTo>
                <a:lnTo>
                  <a:pt x="257193" y="299423"/>
                </a:lnTo>
                <a:close/>
                <a:moveTo>
                  <a:pt x="445501" y="216346"/>
                </a:moveTo>
                <a:cubicBezTo>
                  <a:pt x="441347" y="223269"/>
                  <a:pt x="431655" y="225346"/>
                  <a:pt x="425424" y="220500"/>
                </a:cubicBezTo>
                <a:lnTo>
                  <a:pt x="403962" y="206654"/>
                </a:lnTo>
                <a:cubicBezTo>
                  <a:pt x="403962" y="206654"/>
                  <a:pt x="403270" y="205962"/>
                  <a:pt x="403270" y="205962"/>
                </a:cubicBezTo>
                <a:lnTo>
                  <a:pt x="350655" y="172731"/>
                </a:lnTo>
                <a:lnTo>
                  <a:pt x="345116" y="169269"/>
                </a:lnTo>
                <a:cubicBezTo>
                  <a:pt x="344424" y="168577"/>
                  <a:pt x="343039" y="168577"/>
                  <a:pt x="342347" y="167885"/>
                </a:cubicBezTo>
                <a:cubicBezTo>
                  <a:pt x="342347" y="167885"/>
                  <a:pt x="341655" y="167885"/>
                  <a:pt x="341655" y="167885"/>
                </a:cubicBezTo>
                <a:cubicBezTo>
                  <a:pt x="340962" y="167885"/>
                  <a:pt x="340270" y="167885"/>
                  <a:pt x="339578" y="167885"/>
                </a:cubicBezTo>
                <a:cubicBezTo>
                  <a:pt x="338885" y="167885"/>
                  <a:pt x="338885" y="168577"/>
                  <a:pt x="338193" y="168577"/>
                </a:cubicBezTo>
                <a:cubicBezTo>
                  <a:pt x="336808" y="169269"/>
                  <a:pt x="335424" y="169962"/>
                  <a:pt x="334039" y="171346"/>
                </a:cubicBezTo>
                <a:cubicBezTo>
                  <a:pt x="332655" y="172731"/>
                  <a:pt x="332655" y="174115"/>
                  <a:pt x="332655" y="174808"/>
                </a:cubicBezTo>
                <a:cubicBezTo>
                  <a:pt x="332655" y="174808"/>
                  <a:pt x="332655" y="175500"/>
                  <a:pt x="332655" y="175500"/>
                </a:cubicBezTo>
                <a:cubicBezTo>
                  <a:pt x="332655" y="176192"/>
                  <a:pt x="332655" y="176885"/>
                  <a:pt x="332655" y="178269"/>
                </a:cubicBezTo>
                <a:cubicBezTo>
                  <a:pt x="332655" y="178962"/>
                  <a:pt x="333347" y="179654"/>
                  <a:pt x="333347" y="179654"/>
                </a:cubicBezTo>
                <a:cubicBezTo>
                  <a:pt x="333347" y="180346"/>
                  <a:pt x="333347" y="180346"/>
                  <a:pt x="334039" y="181038"/>
                </a:cubicBezTo>
                <a:cubicBezTo>
                  <a:pt x="334039" y="181038"/>
                  <a:pt x="334039" y="181038"/>
                  <a:pt x="334039" y="181038"/>
                </a:cubicBezTo>
                <a:cubicBezTo>
                  <a:pt x="334731" y="181731"/>
                  <a:pt x="335424" y="182423"/>
                  <a:pt x="336116" y="183115"/>
                </a:cubicBezTo>
                <a:lnTo>
                  <a:pt x="394962" y="220500"/>
                </a:lnTo>
                <a:cubicBezTo>
                  <a:pt x="397732" y="222577"/>
                  <a:pt x="400501" y="226038"/>
                  <a:pt x="401193" y="229500"/>
                </a:cubicBezTo>
                <a:cubicBezTo>
                  <a:pt x="401885" y="232962"/>
                  <a:pt x="401193" y="237115"/>
                  <a:pt x="399116" y="240577"/>
                </a:cubicBezTo>
                <a:cubicBezTo>
                  <a:pt x="394962" y="247500"/>
                  <a:pt x="385962" y="249577"/>
                  <a:pt x="379039" y="245423"/>
                </a:cubicBezTo>
                <a:lnTo>
                  <a:pt x="356885" y="231577"/>
                </a:lnTo>
                <a:cubicBezTo>
                  <a:pt x="356885" y="231577"/>
                  <a:pt x="356885" y="231577"/>
                  <a:pt x="356885" y="231577"/>
                </a:cubicBezTo>
                <a:lnTo>
                  <a:pt x="320885" y="208731"/>
                </a:lnTo>
                <a:cubicBezTo>
                  <a:pt x="317424" y="206654"/>
                  <a:pt x="311885" y="207346"/>
                  <a:pt x="309808" y="211500"/>
                </a:cubicBezTo>
                <a:cubicBezTo>
                  <a:pt x="307731" y="214962"/>
                  <a:pt x="308424" y="220500"/>
                  <a:pt x="312578" y="222577"/>
                </a:cubicBezTo>
                <a:lnTo>
                  <a:pt x="348578" y="245423"/>
                </a:lnTo>
                <a:cubicBezTo>
                  <a:pt x="352039" y="247500"/>
                  <a:pt x="354116" y="250962"/>
                  <a:pt x="354808" y="254423"/>
                </a:cubicBezTo>
                <a:cubicBezTo>
                  <a:pt x="355501" y="257885"/>
                  <a:pt x="354808" y="262038"/>
                  <a:pt x="352732" y="265500"/>
                </a:cubicBezTo>
                <a:cubicBezTo>
                  <a:pt x="350655" y="268962"/>
                  <a:pt x="347193" y="271038"/>
                  <a:pt x="343731" y="271731"/>
                </a:cubicBezTo>
                <a:cubicBezTo>
                  <a:pt x="340270" y="272423"/>
                  <a:pt x="336116" y="271731"/>
                  <a:pt x="332655" y="269654"/>
                </a:cubicBezTo>
                <a:lnTo>
                  <a:pt x="310501" y="255808"/>
                </a:lnTo>
                <a:cubicBezTo>
                  <a:pt x="310501" y="255808"/>
                  <a:pt x="310501" y="255808"/>
                  <a:pt x="310501" y="255808"/>
                </a:cubicBezTo>
                <a:lnTo>
                  <a:pt x="296654" y="247500"/>
                </a:lnTo>
                <a:cubicBezTo>
                  <a:pt x="295962" y="247500"/>
                  <a:pt x="295270" y="246808"/>
                  <a:pt x="295270" y="246808"/>
                </a:cubicBezTo>
                <a:cubicBezTo>
                  <a:pt x="292501" y="246115"/>
                  <a:pt x="290424" y="246115"/>
                  <a:pt x="288347" y="247500"/>
                </a:cubicBezTo>
                <a:cubicBezTo>
                  <a:pt x="287654" y="248192"/>
                  <a:pt x="286962" y="248885"/>
                  <a:pt x="286270" y="249577"/>
                </a:cubicBezTo>
                <a:cubicBezTo>
                  <a:pt x="284193" y="253038"/>
                  <a:pt x="284885" y="258577"/>
                  <a:pt x="289039" y="260654"/>
                </a:cubicBezTo>
                <a:lnTo>
                  <a:pt x="295962" y="264808"/>
                </a:lnTo>
                <a:lnTo>
                  <a:pt x="302885" y="268962"/>
                </a:lnTo>
                <a:cubicBezTo>
                  <a:pt x="309808" y="273115"/>
                  <a:pt x="311885" y="282115"/>
                  <a:pt x="307039" y="289038"/>
                </a:cubicBezTo>
                <a:cubicBezTo>
                  <a:pt x="304962" y="292500"/>
                  <a:pt x="301501" y="294577"/>
                  <a:pt x="298039" y="295269"/>
                </a:cubicBezTo>
                <a:cubicBezTo>
                  <a:pt x="293885" y="295962"/>
                  <a:pt x="290424" y="295269"/>
                  <a:pt x="286962" y="293192"/>
                </a:cubicBezTo>
                <a:lnTo>
                  <a:pt x="282808" y="291115"/>
                </a:lnTo>
                <a:cubicBezTo>
                  <a:pt x="284885" y="286962"/>
                  <a:pt x="286270" y="282115"/>
                  <a:pt x="284885" y="277269"/>
                </a:cubicBezTo>
                <a:cubicBezTo>
                  <a:pt x="283501" y="271731"/>
                  <a:pt x="280731" y="267577"/>
                  <a:pt x="275885" y="264808"/>
                </a:cubicBezTo>
                <a:lnTo>
                  <a:pt x="259270" y="253731"/>
                </a:lnTo>
                <a:cubicBezTo>
                  <a:pt x="257885" y="253038"/>
                  <a:pt x="256501" y="253038"/>
                  <a:pt x="255116" y="252346"/>
                </a:cubicBezTo>
                <a:lnTo>
                  <a:pt x="262039" y="241269"/>
                </a:lnTo>
                <a:cubicBezTo>
                  <a:pt x="264808" y="236423"/>
                  <a:pt x="266193" y="230885"/>
                  <a:pt x="264808" y="226038"/>
                </a:cubicBezTo>
                <a:cubicBezTo>
                  <a:pt x="263424" y="220500"/>
                  <a:pt x="260654" y="216346"/>
                  <a:pt x="255808" y="212885"/>
                </a:cubicBezTo>
                <a:lnTo>
                  <a:pt x="239193" y="202500"/>
                </a:lnTo>
                <a:cubicBezTo>
                  <a:pt x="234347" y="199731"/>
                  <a:pt x="228808" y="198346"/>
                  <a:pt x="223962" y="199731"/>
                </a:cubicBezTo>
                <a:cubicBezTo>
                  <a:pt x="221193" y="200423"/>
                  <a:pt x="218424" y="201808"/>
                  <a:pt x="216347" y="203192"/>
                </a:cubicBezTo>
                <a:cubicBezTo>
                  <a:pt x="214962" y="201808"/>
                  <a:pt x="213577" y="200423"/>
                  <a:pt x="212193" y="199038"/>
                </a:cubicBezTo>
                <a:lnTo>
                  <a:pt x="194193" y="188654"/>
                </a:lnTo>
                <a:cubicBezTo>
                  <a:pt x="184500" y="182423"/>
                  <a:pt x="172039" y="185192"/>
                  <a:pt x="165808" y="194885"/>
                </a:cubicBezTo>
                <a:lnTo>
                  <a:pt x="165116" y="195577"/>
                </a:lnTo>
                <a:cubicBezTo>
                  <a:pt x="164423" y="194885"/>
                  <a:pt x="163731" y="193500"/>
                  <a:pt x="162346" y="192808"/>
                </a:cubicBezTo>
                <a:lnTo>
                  <a:pt x="145731" y="182423"/>
                </a:lnTo>
                <a:cubicBezTo>
                  <a:pt x="141577" y="179654"/>
                  <a:pt x="136731" y="178962"/>
                  <a:pt x="132577" y="179654"/>
                </a:cubicBezTo>
                <a:lnTo>
                  <a:pt x="127039" y="167885"/>
                </a:lnTo>
                <a:lnTo>
                  <a:pt x="117346" y="162346"/>
                </a:lnTo>
                <a:lnTo>
                  <a:pt x="177577" y="73038"/>
                </a:lnTo>
                <a:lnTo>
                  <a:pt x="212193" y="73038"/>
                </a:lnTo>
                <a:lnTo>
                  <a:pt x="184500" y="89654"/>
                </a:lnTo>
                <a:cubicBezTo>
                  <a:pt x="182423" y="91038"/>
                  <a:pt x="179654" y="93808"/>
                  <a:pt x="179654" y="99346"/>
                </a:cubicBezTo>
                <a:lnTo>
                  <a:pt x="179654" y="142269"/>
                </a:lnTo>
                <a:cubicBezTo>
                  <a:pt x="179654" y="147808"/>
                  <a:pt x="182423" y="153346"/>
                  <a:pt x="186577" y="156808"/>
                </a:cubicBezTo>
                <a:cubicBezTo>
                  <a:pt x="189347" y="158885"/>
                  <a:pt x="193500" y="160269"/>
                  <a:pt x="196962" y="160269"/>
                </a:cubicBezTo>
                <a:cubicBezTo>
                  <a:pt x="198347" y="160269"/>
                  <a:pt x="199731" y="160269"/>
                  <a:pt x="201808" y="159577"/>
                </a:cubicBezTo>
                <a:cubicBezTo>
                  <a:pt x="220500" y="154038"/>
                  <a:pt x="234347" y="138115"/>
                  <a:pt x="237808" y="118731"/>
                </a:cubicBezTo>
                <a:lnTo>
                  <a:pt x="279347" y="118731"/>
                </a:lnTo>
                <a:cubicBezTo>
                  <a:pt x="283501" y="138808"/>
                  <a:pt x="302193" y="150577"/>
                  <a:pt x="329193" y="150577"/>
                </a:cubicBezTo>
                <a:lnTo>
                  <a:pt x="370732" y="150577"/>
                </a:lnTo>
                <a:cubicBezTo>
                  <a:pt x="371424" y="151269"/>
                  <a:pt x="371424" y="151269"/>
                  <a:pt x="372116" y="151962"/>
                </a:cubicBezTo>
                <a:lnTo>
                  <a:pt x="441347" y="194885"/>
                </a:lnTo>
                <a:cubicBezTo>
                  <a:pt x="444809" y="196962"/>
                  <a:pt x="446886" y="200423"/>
                  <a:pt x="448270" y="203885"/>
                </a:cubicBezTo>
                <a:cubicBezTo>
                  <a:pt x="448270" y="208731"/>
                  <a:pt x="447578" y="212885"/>
                  <a:pt x="445501" y="216346"/>
                </a:cubicBezTo>
                <a:close/>
                <a:moveTo>
                  <a:pt x="317424" y="180346"/>
                </a:moveTo>
                <a:cubicBezTo>
                  <a:pt x="318808" y="181731"/>
                  <a:pt x="319501" y="183808"/>
                  <a:pt x="319501" y="185885"/>
                </a:cubicBezTo>
                <a:cubicBezTo>
                  <a:pt x="319501" y="187962"/>
                  <a:pt x="318808" y="190038"/>
                  <a:pt x="317424" y="191423"/>
                </a:cubicBezTo>
                <a:cubicBezTo>
                  <a:pt x="316039" y="192808"/>
                  <a:pt x="313962" y="193500"/>
                  <a:pt x="311885" y="193500"/>
                </a:cubicBezTo>
                <a:cubicBezTo>
                  <a:pt x="311193" y="193500"/>
                  <a:pt x="309808" y="193500"/>
                  <a:pt x="309116" y="192808"/>
                </a:cubicBezTo>
                <a:cubicBezTo>
                  <a:pt x="308424" y="192115"/>
                  <a:pt x="307039" y="191423"/>
                  <a:pt x="306347" y="190731"/>
                </a:cubicBezTo>
                <a:cubicBezTo>
                  <a:pt x="304962" y="189346"/>
                  <a:pt x="304270" y="187269"/>
                  <a:pt x="304270" y="185192"/>
                </a:cubicBezTo>
                <a:cubicBezTo>
                  <a:pt x="304270" y="183115"/>
                  <a:pt x="304962" y="181038"/>
                  <a:pt x="306347" y="179654"/>
                </a:cubicBezTo>
                <a:cubicBezTo>
                  <a:pt x="307039" y="178962"/>
                  <a:pt x="307731" y="178269"/>
                  <a:pt x="309116" y="177577"/>
                </a:cubicBezTo>
                <a:cubicBezTo>
                  <a:pt x="311193" y="176885"/>
                  <a:pt x="313270" y="176885"/>
                  <a:pt x="315347" y="177577"/>
                </a:cubicBezTo>
                <a:cubicBezTo>
                  <a:pt x="316039" y="178962"/>
                  <a:pt x="316731" y="179654"/>
                  <a:pt x="317424" y="180346"/>
                </a:cubicBezTo>
                <a:close/>
                <a:moveTo>
                  <a:pt x="293885" y="217038"/>
                </a:moveTo>
                <a:cubicBezTo>
                  <a:pt x="295270" y="218423"/>
                  <a:pt x="295962" y="220500"/>
                  <a:pt x="295962" y="222577"/>
                </a:cubicBezTo>
                <a:cubicBezTo>
                  <a:pt x="295962" y="223269"/>
                  <a:pt x="295962" y="224654"/>
                  <a:pt x="295270" y="225346"/>
                </a:cubicBezTo>
                <a:cubicBezTo>
                  <a:pt x="295270" y="226038"/>
                  <a:pt x="294578" y="227423"/>
                  <a:pt x="293193" y="228115"/>
                </a:cubicBezTo>
                <a:cubicBezTo>
                  <a:pt x="292501" y="228808"/>
                  <a:pt x="291808" y="229500"/>
                  <a:pt x="290424" y="230192"/>
                </a:cubicBezTo>
                <a:cubicBezTo>
                  <a:pt x="289731" y="230192"/>
                  <a:pt x="288347" y="230885"/>
                  <a:pt x="287654" y="230885"/>
                </a:cubicBezTo>
                <a:cubicBezTo>
                  <a:pt x="286270" y="230885"/>
                  <a:pt x="285578" y="230885"/>
                  <a:pt x="284885" y="230192"/>
                </a:cubicBezTo>
                <a:cubicBezTo>
                  <a:pt x="284193" y="229500"/>
                  <a:pt x="282808" y="229500"/>
                  <a:pt x="282116" y="228115"/>
                </a:cubicBezTo>
                <a:cubicBezTo>
                  <a:pt x="281424" y="227423"/>
                  <a:pt x="280731" y="226731"/>
                  <a:pt x="280039" y="225346"/>
                </a:cubicBezTo>
                <a:cubicBezTo>
                  <a:pt x="279347" y="224654"/>
                  <a:pt x="279347" y="223269"/>
                  <a:pt x="279347" y="222577"/>
                </a:cubicBezTo>
                <a:cubicBezTo>
                  <a:pt x="279347" y="220500"/>
                  <a:pt x="280039" y="218423"/>
                  <a:pt x="281424" y="217038"/>
                </a:cubicBezTo>
                <a:cubicBezTo>
                  <a:pt x="282116" y="216346"/>
                  <a:pt x="282808" y="215654"/>
                  <a:pt x="284193" y="215654"/>
                </a:cubicBezTo>
                <a:cubicBezTo>
                  <a:pt x="286270" y="214962"/>
                  <a:pt x="288347" y="214962"/>
                  <a:pt x="290424" y="215654"/>
                </a:cubicBezTo>
                <a:cubicBezTo>
                  <a:pt x="292501" y="215654"/>
                  <a:pt x="293193" y="216346"/>
                  <a:pt x="293885" y="217038"/>
                </a:cubicBezTo>
                <a:close/>
              </a:path>
            </a:pathLst>
          </a:custGeom>
          <a:solidFill>
            <a:srgbClr val="333C4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Change colour">
            <a:extLst>
              <a:ext uri="{FF2B5EF4-FFF2-40B4-BE49-F238E27FC236}">
                <a16:creationId xmlns:a16="http://schemas.microsoft.com/office/drawing/2014/main" id="{8E3882A3-486E-1600-4B35-2A28ED10D122}"/>
              </a:ext>
            </a:extLst>
          </p:cNvPr>
          <p:cNvSpPr/>
          <p:nvPr/>
        </p:nvSpPr>
        <p:spPr>
          <a:xfrm>
            <a:off x="8773014" y="5002286"/>
            <a:ext cx="656901" cy="250198"/>
          </a:xfrm>
          <a:custGeom>
            <a:avLst/>
            <a:gdLst>
              <a:gd name="connsiteX0" fmla="*/ 689194 w 692309"/>
              <a:gd name="connsiteY0" fmla="*/ 167885 h 242307"/>
              <a:gd name="connsiteX1" fmla="*/ 591578 w 692309"/>
              <a:gd name="connsiteY1" fmla="*/ 237115 h 242307"/>
              <a:gd name="connsiteX2" fmla="*/ 482886 w 692309"/>
              <a:gd name="connsiteY2" fmla="*/ 74423 h 242307"/>
              <a:gd name="connsiteX3" fmla="*/ 580501 w 692309"/>
              <a:gd name="connsiteY3" fmla="*/ 5192 h 242307"/>
              <a:gd name="connsiteX4" fmla="*/ 689194 w 692309"/>
              <a:gd name="connsiteY4" fmla="*/ 167885 h 242307"/>
              <a:gd name="connsiteX5" fmla="*/ 5192 w 692309"/>
              <a:gd name="connsiteY5" fmla="*/ 167885 h 242307"/>
              <a:gd name="connsiteX6" fmla="*/ 100039 w 692309"/>
              <a:gd name="connsiteY6" fmla="*/ 233654 h 242307"/>
              <a:gd name="connsiteX7" fmla="*/ 208731 w 692309"/>
              <a:gd name="connsiteY7" fmla="*/ 71654 h 242307"/>
              <a:gd name="connsiteX8" fmla="*/ 114577 w 692309"/>
              <a:gd name="connsiteY8" fmla="*/ 5192 h 242307"/>
              <a:gd name="connsiteX9" fmla="*/ 5192 w 692309"/>
              <a:gd name="connsiteY9" fmla="*/ 167885 h 242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92309" h="242307">
                <a:moveTo>
                  <a:pt x="689194" y="167885"/>
                </a:moveTo>
                <a:lnTo>
                  <a:pt x="591578" y="237115"/>
                </a:lnTo>
                <a:lnTo>
                  <a:pt x="482886" y="74423"/>
                </a:lnTo>
                <a:lnTo>
                  <a:pt x="580501" y="5192"/>
                </a:lnTo>
                <a:lnTo>
                  <a:pt x="689194" y="167885"/>
                </a:lnTo>
                <a:close/>
                <a:moveTo>
                  <a:pt x="5192" y="167885"/>
                </a:moveTo>
                <a:lnTo>
                  <a:pt x="100039" y="233654"/>
                </a:lnTo>
                <a:lnTo>
                  <a:pt x="208731" y="71654"/>
                </a:lnTo>
                <a:lnTo>
                  <a:pt x="114577" y="5192"/>
                </a:lnTo>
                <a:lnTo>
                  <a:pt x="5192" y="167885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Change colour">
            <a:extLst>
              <a:ext uri="{FF2B5EF4-FFF2-40B4-BE49-F238E27FC236}">
                <a16:creationId xmlns:a16="http://schemas.microsoft.com/office/drawing/2014/main" id="{13C642C4-F9D3-0032-1341-9B4E9655B232}"/>
              </a:ext>
            </a:extLst>
          </p:cNvPr>
          <p:cNvSpPr/>
          <p:nvPr/>
        </p:nvSpPr>
        <p:spPr>
          <a:xfrm>
            <a:off x="8842925" y="2263654"/>
            <a:ext cx="260693" cy="367340"/>
          </a:xfrm>
          <a:custGeom>
            <a:avLst/>
            <a:gdLst>
              <a:gd name="connsiteX0" fmla="*/ 241363 w 239999"/>
              <a:gd name="connsiteY0" fmla="*/ 311191 h 338181"/>
              <a:gd name="connsiteX1" fmla="*/ 221182 w 239999"/>
              <a:gd name="connsiteY1" fmla="*/ 335191 h 338181"/>
              <a:gd name="connsiteX2" fmla="*/ 201000 w 239999"/>
              <a:gd name="connsiteY2" fmla="*/ 311191 h 338181"/>
              <a:gd name="connsiteX3" fmla="*/ 215727 w 239999"/>
              <a:gd name="connsiteY3" fmla="*/ 159009 h 338181"/>
              <a:gd name="connsiteX4" fmla="*/ 212454 w 239999"/>
              <a:gd name="connsiteY4" fmla="*/ 155736 h 338181"/>
              <a:gd name="connsiteX5" fmla="*/ 212454 w 239999"/>
              <a:gd name="connsiteY5" fmla="*/ 147009 h 338181"/>
              <a:gd name="connsiteX6" fmla="*/ 221182 w 239999"/>
              <a:gd name="connsiteY6" fmla="*/ 136645 h 338181"/>
              <a:gd name="connsiteX7" fmla="*/ 229909 w 239999"/>
              <a:gd name="connsiteY7" fmla="*/ 147009 h 338181"/>
              <a:gd name="connsiteX8" fmla="*/ 229909 w 239999"/>
              <a:gd name="connsiteY8" fmla="*/ 155736 h 338181"/>
              <a:gd name="connsiteX9" fmla="*/ 226636 w 239999"/>
              <a:gd name="connsiteY9" fmla="*/ 159009 h 338181"/>
              <a:gd name="connsiteX10" fmla="*/ 241363 w 239999"/>
              <a:gd name="connsiteY10" fmla="*/ 311191 h 338181"/>
              <a:gd name="connsiteX11" fmla="*/ 57000 w 239999"/>
              <a:gd name="connsiteY11" fmla="*/ 4100 h 338181"/>
              <a:gd name="connsiteX12" fmla="*/ 4091 w 239999"/>
              <a:gd name="connsiteY12" fmla="*/ 59736 h 338181"/>
              <a:gd name="connsiteX13" fmla="*/ 4091 w 239999"/>
              <a:gd name="connsiteY13" fmla="*/ 132827 h 338181"/>
              <a:gd name="connsiteX14" fmla="*/ 39545 w 239999"/>
              <a:gd name="connsiteY14" fmla="*/ 132827 h 338181"/>
              <a:gd name="connsiteX15" fmla="*/ 39545 w 239999"/>
              <a:gd name="connsiteY15" fmla="*/ 123554 h 338181"/>
              <a:gd name="connsiteX16" fmla="*/ 29727 w 239999"/>
              <a:gd name="connsiteY16" fmla="*/ 111009 h 338181"/>
              <a:gd name="connsiteX17" fmla="*/ 19364 w 239999"/>
              <a:gd name="connsiteY17" fmla="*/ 67918 h 338181"/>
              <a:gd name="connsiteX18" fmla="*/ 19364 w 239999"/>
              <a:gd name="connsiteY18" fmla="*/ 66827 h 338181"/>
              <a:gd name="connsiteX19" fmla="*/ 52636 w 239999"/>
              <a:gd name="connsiteY19" fmla="*/ 66827 h 338181"/>
              <a:gd name="connsiteX20" fmla="*/ 52091 w 239999"/>
              <a:gd name="connsiteY20" fmla="*/ 51009 h 338181"/>
              <a:gd name="connsiteX21" fmla="*/ 91909 w 239999"/>
              <a:gd name="connsiteY21" fmla="*/ 66827 h 338181"/>
              <a:gd name="connsiteX22" fmla="*/ 97909 w 239999"/>
              <a:gd name="connsiteY22" fmla="*/ 66827 h 338181"/>
              <a:gd name="connsiteX23" fmla="*/ 97909 w 239999"/>
              <a:gd name="connsiteY23" fmla="*/ 67918 h 338181"/>
              <a:gd name="connsiteX24" fmla="*/ 87000 w 239999"/>
              <a:gd name="connsiteY24" fmla="*/ 111009 h 338181"/>
              <a:gd name="connsiteX25" fmla="*/ 71182 w 239999"/>
              <a:gd name="connsiteY25" fmla="*/ 129009 h 338181"/>
              <a:gd name="connsiteX26" fmla="*/ 77182 w 239999"/>
              <a:gd name="connsiteY26" fmla="*/ 133373 h 338181"/>
              <a:gd name="connsiteX27" fmla="*/ 112091 w 239999"/>
              <a:gd name="connsiteY27" fmla="*/ 133373 h 338181"/>
              <a:gd name="connsiteX28" fmla="*/ 112091 w 239999"/>
              <a:gd name="connsiteY28" fmla="*/ 58645 h 338181"/>
              <a:gd name="connsiteX29" fmla="*/ 57000 w 239999"/>
              <a:gd name="connsiteY29" fmla="*/ 4100 h 338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39999" h="338181">
                <a:moveTo>
                  <a:pt x="241363" y="311191"/>
                </a:moveTo>
                <a:lnTo>
                  <a:pt x="221182" y="335191"/>
                </a:lnTo>
                <a:lnTo>
                  <a:pt x="201000" y="311191"/>
                </a:lnTo>
                <a:cubicBezTo>
                  <a:pt x="201000" y="311191"/>
                  <a:pt x="213545" y="168282"/>
                  <a:pt x="215727" y="159009"/>
                </a:cubicBezTo>
                <a:cubicBezTo>
                  <a:pt x="214091" y="159009"/>
                  <a:pt x="212454" y="157373"/>
                  <a:pt x="212454" y="155736"/>
                </a:cubicBezTo>
                <a:lnTo>
                  <a:pt x="212454" y="147009"/>
                </a:lnTo>
                <a:lnTo>
                  <a:pt x="221182" y="136645"/>
                </a:lnTo>
                <a:lnTo>
                  <a:pt x="229909" y="147009"/>
                </a:lnTo>
                <a:lnTo>
                  <a:pt x="229909" y="155736"/>
                </a:lnTo>
                <a:cubicBezTo>
                  <a:pt x="229909" y="157373"/>
                  <a:pt x="228273" y="159009"/>
                  <a:pt x="226636" y="159009"/>
                </a:cubicBezTo>
                <a:cubicBezTo>
                  <a:pt x="228818" y="167736"/>
                  <a:pt x="241363" y="311191"/>
                  <a:pt x="241363" y="311191"/>
                </a:cubicBezTo>
                <a:close/>
                <a:moveTo>
                  <a:pt x="57000" y="4100"/>
                </a:moveTo>
                <a:cubicBezTo>
                  <a:pt x="27545" y="4645"/>
                  <a:pt x="4091" y="29736"/>
                  <a:pt x="4091" y="59736"/>
                </a:cubicBezTo>
                <a:lnTo>
                  <a:pt x="4091" y="132827"/>
                </a:lnTo>
                <a:lnTo>
                  <a:pt x="39545" y="132827"/>
                </a:lnTo>
                <a:lnTo>
                  <a:pt x="39545" y="123554"/>
                </a:lnTo>
                <a:cubicBezTo>
                  <a:pt x="36273" y="120282"/>
                  <a:pt x="32455" y="115918"/>
                  <a:pt x="29727" y="111009"/>
                </a:cubicBezTo>
                <a:cubicBezTo>
                  <a:pt x="22091" y="99009"/>
                  <a:pt x="19364" y="83191"/>
                  <a:pt x="19364" y="67918"/>
                </a:cubicBezTo>
                <a:lnTo>
                  <a:pt x="19364" y="66827"/>
                </a:lnTo>
                <a:lnTo>
                  <a:pt x="52636" y="66827"/>
                </a:lnTo>
                <a:lnTo>
                  <a:pt x="52091" y="51009"/>
                </a:lnTo>
                <a:cubicBezTo>
                  <a:pt x="63000" y="61373"/>
                  <a:pt x="77182" y="66827"/>
                  <a:pt x="91909" y="66827"/>
                </a:cubicBezTo>
                <a:lnTo>
                  <a:pt x="97909" y="66827"/>
                </a:lnTo>
                <a:lnTo>
                  <a:pt x="97909" y="67918"/>
                </a:lnTo>
                <a:cubicBezTo>
                  <a:pt x="97909" y="83191"/>
                  <a:pt x="94091" y="99009"/>
                  <a:pt x="87000" y="111009"/>
                </a:cubicBezTo>
                <a:cubicBezTo>
                  <a:pt x="82091" y="119191"/>
                  <a:pt x="75000" y="125191"/>
                  <a:pt x="71182" y="129009"/>
                </a:cubicBezTo>
                <a:lnTo>
                  <a:pt x="77182" y="133373"/>
                </a:lnTo>
                <a:lnTo>
                  <a:pt x="112091" y="133373"/>
                </a:lnTo>
                <a:lnTo>
                  <a:pt x="112091" y="58645"/>
                </a:lnTo>
                <a:cubicBezTo>
                  <a:pt x="112091" y="28100"/>
                  <a:pt x="87545" y="3554"/>
                  <a:pt x="57000" y="4100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3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98ABE-64CB-B7DA-3AF4-99958A904213}"/>
              </a:ext>
            </a:extLst>
          </p:cNvPr>
          <p:cNvSpPr txBox="1">
            <a:spLocks/>
          </p:cNvSpPr>
          <p:nvPr/>
        </p:nvSpPr>
        <p:spPr>
          <a:xfrm>
            <a:off x="399600" y="1339200"/>
            <a:ext cx="8531749" cy="741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0" spc="-8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 eaLnBrk="0" fontAlgn="base" hangingPunct="0">
              <a:spcAft>
                <a:spcPct val="0"/>
              </a:spcAft>
            </a:pPr>
            <a:r>
              <a:rPr lang="en-GB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Where is the Scheme currently?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62FC086-462D-691B-3601-40299D62C69D}"/>
              </a:ext>
            </a:extLst>
          </p:cNvPr>
          <p:cNvSpPr/>
          <p:nvPr/>
        </p:nvSpPr>
        <p:spPr>
          <a:xfrm>
            <a:off x="625523" y="3292948"/>
            <a:ext cx="2344954" cy="1578792"/>
          </a:xfrm>
          <a:prstGeom prst="roundRect">
            <a:avLst/>
          </a:prstGeom>
          <a:noFill/>
          <a:ln>
            <a:solidFill>
              <a:schemeClr val="accent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17" tIns="65317" rIns="65317" bIns="65317" rtlCol="0" anchor="t" anchorCtr="0"/>
          <a:lstStyle/>
          <a:p>
            <a:pPr algn="l"/>
            <a:endParaRPr lang="en-GB" sz="1452" dirty="0">
              <a:solidFill>
                <a:schemeClr val="bg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A4C4D4B-FA15-F254-7FDB-3F066081CDB1}"/>
              </a:ext>
            </a:extLst>
          </p:cNvPr>
          <p:cNvSpPr/>
          <p:nvPr/>
        </p:nvSpPr>
        <p:spPr>
          <a:xfrm>
            <a:off x="800749" y="3479027"/>
            <a:ext cx="950809" cy="1219885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998" b="1" dirty="0">
                <a:solidFill>
                  <a:schemeClr val="bg1"/>
                </a:solidFill>
                <a:cs typeface="Arial" pitchFamily="34" charset="0"/>
              </a:rPr>
              <a:t>LIABILITIES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52F2428-0120-2A03-6EDD-C5D08163E24F}"/>
              </a:ext>
            </a:extLst>
          </p:cNvPr>
          <p:cNvSpPr/>
          <p:nvPr/>
        </p:nvSpPr>
        <p:spPr>
          <a:xfrm>
            <a:off x="1821732" y="3479028"/>
            <a:ext cx="950809" cy="1221452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anchor="ctr"/>
          <a:lstStyle/>
          <a:p>
            <a:pPr algn="ctr">
              <a:defRPr/>
            </a:pPr>
            <a:r>
              <a:rPr lang="en-GB" sz="998" b="1" dirty="0">
                <a:solidFill>
                  <a:schemeClr val="tx1"/>
                </a:solidFill>
                <a:cs typeface="Arial" pitchFamily="34" charset="0"/>
              </a:rPr>
              <a:t>ASSETS</a:t>
            </a:r>
          </a:p>
        </p:txBody>
      </p:sp>
      <p:sp>
        <p:nvSpPr>
          <p:cNvPr id="6" name="TextBox 20">
            <a:extLst>
              <a:ext uri="{FF2B5EF4-FFF2-40B4-BE49-F238E27FC236}">
                <a16:creationId xmlns:a16="http://schemas.microsoft.com/office/drawing/2014/main" id="{F23777E3-31CE-C2B0-9A81-75EF5B00F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743" y="1853932"/>
            <a:ext cx="1482329" cy="333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567" b="1" dirty="0">
                <a:solidFill>
                  <a:schemeClr val="bg2"/>
                </a:solidFill>
              </a:rPr>
              <a:t>Before </a:t>
            </a:r>
            <a:r>
              <a:rPr lang="en-GB" sz="1567" b="1" dirty="0" err="1">
                <a:solidFill>
                  <a:schemeClr val="bg2"/>
                </a:solidFill>
              </a:rPr>
              <a:t>buy-in</a:t>
            </a:r>
            <a:endParaRPr lang="en-GB" sz="1567" b="1" dirty="0">
              <a:solidFill>
                <a:schemeClr val="bg2"/>
              </a:solidFill>
            </a:endParaRPr>
          </a:p>
        </p:txBody>
      </p:sp>
      <p:sp>
        <p:nvSpPr>
          <p:cNvPr id="7" name="TextBox 44">
            <a:extLst>
              <a:ext uri="{FF2B5EF4-FFF2-40B4-BE49-F238E27FC236}">
                <a16:creationId xmlns:a16="http://schemas.microsoft.com/office/drawing/2014/main" id="{C6ECA35A-F925-3BB4-8706-227C528AB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713" y="4903634"/>
            <a:ext cx="849358" cy="650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907" b="1" dirty="0">
                <a:solidFill>
                  <a:schemeClr val="accent4"/>
                </a:solidFill>
              </a:rPr>
              <a:t>Monthly pensions &amp; benefit payments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4A45956-A8B5-548D-56FD-33F205CB3A01}"/>
              </a:ext>
            </a:extLst>
          </p:cNvPr>
          <p:cNvSpPr/>
          <p:nvPr/>
        </p:nvSpPr>
        <p:spPr>
          <a:xfrm rot="5400000">
            <a:off x="1515376" y="5176957"/>
            <a:ext cx="548087" cy="136587"/>
          </a:xfrm>
          <a:prstGeom prst="rightArrow">
            <a:avLst/>
          </a:prstGeom>
          <a:solidFill>
            <a:schemeClr val="accent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919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3F38B1B-19CC-E426-26E9-118CABFD84A8}"/>
              </a:ext>
            </a:extLst>
          </p:cNvPr>
          <p:cNvSpPr/>
          <p:nvPr/>
        </p:nvSpPr>
        <p:spPr>
          <a:xfrm>
            <a:off x="1314015" y="5601558"/>
            <a:ext cx="950809" cy="355933"/>
          </a:xfrm>
          <a:prstGeom prst="round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anchor="ctr"/>
          <a:lstStyle/>
          <a:p>
            <a:pPr algn="ctr">
              <a:defRPr/>
            </a:pPr>
            <a:r>
              <a:rPr lang="en-GB" sz="998" b="1" dirty="0">
                <a:solidFill>
                  <a:schemeClr val="bg1"/>
                </a:solidFill>
                <a:cs typeface="Arial" pitchFamily="34" charset="0"/>
              </a:rPr>
              <a:t>MEMBERS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7BF6060-DCE0-02B1-DB3A-0E2C6EB1B6BC}"/>
              </a:ext>
            </a:extLst>
          </p:cNvPr>
          <p:cNvSpPr/>
          <p:nvPr/>
        </p:nvSpPr>
        <p:spPr>
          <a:xfrm>
            <a:off x="3313938" y="1858470"/>
            <a:ext cx="3066954" cy="4180824"/>
          </a:xfrm>
          <a:prstGeom prst="roundRect">
            <a:avLst/>
          </a:prstGeom>
          <a:noFill/>
          <a:ln w="571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A18F817C-61F8-42A8-AD76-3416FF7D2C70}"/>
              </a:ext>
            </a:extLst>
          </p:cNvPr>
          <p:cNvSpPr/>
          <p:nvPr/>
        </p:nvSpPr>
        <p:spPr>
          <a:xfrm>
            <a:off x="3144546" y="4000767"/>
            <a:ext cx="399924" cy="16315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919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420F842-8B12-D58A-F396-508610DDF182}"/>
              </a:ext>
            </a:extLst>
          </p:cNvPr>
          <p:cNvSpPr/>
          <p:nvPr/>
        </p:nvSpPr>
        <p:spPr>
          <a:xfrm>
            <a:off x="3663926" y="3302710"/>
            <a:ext cx="2344954" cy="1581377"/>
          </a:xfrm>
          <a:prstGeom prst="roundRect">
            <a:avLst/>
          </a:prstGeom>
          <a:noFill/>
          <a:ln>
            <a:solidFill>
              <a:schemeClr val="accent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17" tIns="65317" rIns="65317" bIns="65317" rtlCol="0" anchor="t" anchorCtr="0"/>
          <a:lstStyle/>
          <a:p>
            <a:pPr algn="l"/>
            <a:endParaRPr lang="en-GB" sz="1452" dirty="0">
              <a:solidFill>
                <a:schemeClr val="bg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76611EC-8104-1DD2-733D-5EA1F301A08D}"/>
              </a:ext>
            </a:extLst>
          </p:cNvPr>
          <p:cNvSpPr/>
          <p:nvPr/>
        </p:nvSpPr>
        <p:spPr>
          <a:xfrm>
            <a:off x="3839152" y="3456936"/>
            <a:ext cx="950809" cy="1219885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998" b="1" dirty="0">
                <a:solidFill>
                  <a:schemeClr val="bg1"/>
                </a:solidFill>
                <a:cs typeface="Arial" pitchFamily="34" charset="0"/>
              </a:rPr>
              <a:t>LIABILITIES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56806C3-2CA8-F67F-809A-9F37D0CC6E04}"/>
              </a:ext>
            </a:extLst>
          </p:cNvPr>
          <p:cNvSpPr/>
          <p:nvPr/>
        </p:nvSpPr>
        <p:spPr>
          <a:xfrm>
            <a:off x="4860134" y="3456936"/>
            <a:ext cx="950809" cy="12214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anchor="ctr"/>
          <a:lstStyle/>
          <a:p>
            <a:pPr algn="ctr">
              <a:defRPr/>
            </a:pPr>
            <a:r>
              <a:rPr lang="en-GB" sz="998" b="1" dirty="0">
                <a:solidFill>
                  <a:schemeClr val="tx1"/>
                </a:solidFill>
                <a:cs typeface="Arial" pitchFamily="34" charset="0"/>
              </a:rPr>
              <a:t>BUY-IN</a:t>
            </a:r>
          </a:p>
          <a:p>
            <a:pPr algn="ctr">
              <a:defRPr/>
            </a:pPr>
            <a:r>
              <a:rPr lang="en-GB" sz="998" b="1" dirty="0">
                <a:solidFill>
                  <a:schemeClr val="tx1"/>
                </a:solidFill>
                <a:cs typeface="Arial" pitchFamily="34" charset="0"/>
              </a:rPr>
              <a:t>POLICY</a:t>
            </a:r>
          </a:p>
        </p:txBody>
      </p:sp>
      <p:sp>
        <p:nvSpPr>
          <p:cNvPr id="15" name="TextBox 20">
            <a:extLst>
              <a:ext uri="{FF2B5EF4-FFF2-40B4-BE49-F238E27FC236}">
                <a16:creationId xmlns:a16="http://schemas.microsoft.com/office/drawing/2014/main" id="{FC690609-415E-B536-C877-F6A9BBC75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4324" y="1853932"/>
            <a:ext cx="803425" cy="333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567" b="1" dirty="0">
                <a:solidFill>
                  <a:schemeClr val="bg2"/>
                </a:solidFill>
              </a:rPr>
              <a:t>Buy-in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A460DDE3-519D-2ABF-F4D8-E726A98DD47F}"/>
              </a:ext>
            </a:extLst>
          </p:cNvPr>
          <p:cNvSpPr/>
          <p:nvPr/>
        </p:nvSpPr>
        <p:spPr>
          <a:xfrm>
            <a:off x="6180930" y="4000767"/>
            <a:ext cx="399924" cy="16315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919" dirty="0"/>
          </a:p>
        </p:txBody>
      </p:sp>
      <p:sp>
        <p:nvSpPr>
          <p:cNvPr id="17" name="TextBox 44">
            <a:extLst>
              <a:ext uri="{FF2B5EF4-FFF2-40B4-BE49-F238E27FC236}">
                <a16:creationId xmlns:a16="http://schemas.microsoft.com/office/drawing/2014/main" id="{BC77B853-51C0-6C2F-0194-0060800C2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2054" y="4882334"/>
            <a:ext cx="849358" cy="650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907" b="1" dirty="0">
                <a:solidFill>
                  <a:schemeClr val="accent4"/>
                </a:solidFill>
              </a:rPr>
              <a:t>Monthly pensions &amp; benefit payments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2D3F50FD-EA79-B179-3690-A94050A428B4}"/>
              </a:ext>
            </a:extLst>
          </p:cNvPr>
          <p:cNvSpPr/>
          <p:nvPr/>
        </p:nvSpPr>
        <p:spPr>
          <a:xfrm rot="5400000">
            <a:off x="4610369" y="5155656"/>
            <a:ext cx="548087" cy="136587"/>
          </a:xfrm>
          <a:prstGeom prst="rightArrow">
            <a:avLst/>
          </a:prstGeom>
          <a:solidFill>
            <a:schemeClr val="accent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919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BBDC898-587A-E4A6-D1B2-DDA93A4CF44A}"/>
              </a:ext>
            </a:extLst>
          </p:cNvPr>
          <p:cNvSpPr/>
          <p:nvPr/>
        </p:nvSpPr>
        <p:spPr>
          <a:xfrm>
            <a:off x="4384729" y="5580257"/>
            <a:ext cx="950809" cy="355933"/>
          </a:xfrm>
          <a:prstGeom prst="round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anchor="ctr"/>
          <a:lstStyle/>
          <a:p>
            <a:pPr algn="ctr">
              <a:defRPr/>
            </a:pPr>
            <a:r>
              <a:rPr lang="en-GB" sz="998" b="1" dirty="0">
                <a:solidFill>
                  <a:schemeClr val="bg1"/>
                </a:solidFill>
                <a:cs typeface="Arial" pitchFamily="34" charset="0"/>
              </a:rPr>
              <a:t>MEMBERS</a:t>
            </a:r>
          </a:p>
        </p:txBody>
      </p:sp>
      <p:sp>
        <p:nvSpPr>
          <p:cNvPr id="20" name="TextBox 44">
            <a:extLst>
              <a:ext uri="{FF2B5EF4-FFF2-40B4-BE49-F238E27FC236}">
                <a16:creationId xmlns:a16="http://schemas.microsoft.com/office/drawing/2014/main" id="{2BFD883C-0318-A2D2-D169-F9F07C021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0859" y="2776198"/>
            <a:ext cx="849358" cy="3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907" b="1" dirty="0"/>
              <a:t>Policy income</a:t>
            </a: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E9DEB661-F0CC-0D4D-2444-0C9EFA2C6A51}"/>
              </a:ext>
            </a:extLst>
          </p:cNvPr>
          <p:cNvSpPr/>
          <p:nvPr/>
        </p:nvSpPr>
        <p:spPr>
          <a:xfrm rot="5400000">
            <a:off x="4562358" y="2884211"/>
            <a:ext cx="548087" cy="136587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919" dirty="0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167B9D09-D6CD-94EC-A1DB-66CB419BFC78}"/>
              </a:ext>
            </a:extLst>
          </p:cNvPr>
          <p:cNvSpPr/>
          <p:nvPr/>
        </p:nvSpPr>
        <p:spPr>
          <a:xfrm>
            <a:off x="4360997" y="2234615"/>
            <a:ext cx="950809" cy="355933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anchor="ctr"/>
          <a:lstStyle/>
          <a:p>
            <a:pPr algn="ctr">
              <a:defRPr/>
            </a:pPr>
            <a:r>
              <a:rPr lang="en-GB" sz="998" b="1" dirty="0">
                <a:solidFill>
                  <a:schemeClr val="bg1"/>
                </a:solidFill>
                <a:cs typeface="Arial" pitchFamily="34" charset="0"/>
              </a:rPr>
              <a:t>JUST</a:t>
            </a:r>
          </a:p>
        </p:txBody>
      </p:sp>
      <p:sp>
        <p:nvSpPr>
          <p:cNvPr id="23" name="TextBox 21">
            <a:extLst>
              <a:ext uri="{FF2B5EF4-FFF2-40B4-BE49-F238E27FC236}">
                <a16:creationId xmlns:a16="http://schemas.microsoft.com/office/drawing/2014/main" id="{BD2471E3-6D5A-CB6A-4457-B3088CF9B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8842" y="1853932"/>
            <a:ext cx="863954" cy="333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567" b="1" dirty="0">
                <a:solidFill>
                  <a:schemeClr val="bg2"/>
                </a:solidFill>
              </a:rPr>
              <a:t>Buyout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47BC8041-792E-3831-795F-55AEF4BD3DCA}"/>
              </a:ext>
            </a:extLst>
          </p:cNvPr>
          <p:cNvSpPr/>
          <p:nvPr/>
        </p:nvSpPr>
        <p:spPr>
          <a:xfrm>
            <a:off x="7009114" y="4624511"/>
            <a:ext cx="950809" cy="355933"/>
          </a:xfrm>
          <a:prstGeom prst="round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anchor="ctr"/>
          <a:lstStyle/>
          <a:p>
            <a:pPr algn="ctr">
              <a:defRPr/>
            </a:pPr>
            <a:r>
              <a:rPr lang="en-GB" sz="998" b="1" dirty="0">
                <a:solidFill>
                  <a:schemeClr val="bg1"/>
                </a:solidFill>
                <a:cs typeface="Arial" pitchFamily="34" charset="0"/>
              </a:rPr>
              <a:t>MEMBERS</a:t>
            </a: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72B9B930-4EF1-90AB-27E1-8313293816A7}"/>
              </a:ext>
            </a:extLst>
          </p:cNvPr>
          <p:cNvSpPr/>
          <p:nvPr/>
        </p:nvSpPr>
        <p:spPr>
          <a:xfrm rot="5400000">
            <a:off x="7202929" y="4123023"/>
            <a:ext cx="548087" cy="136587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919" dirty="0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389C8F54-D496-62DB-F48D-7A4F6CBCF764}"/>
              </a:ext>
            </a:extLst>
          </p:cNvPr>
          <p:cNvSpPr/>
          <p:nvPr/>
        </p:nvSpPr>
        <p:spPr>
          <a:xfrm>
            <a:off x="7001568" y="3402190"/>
            <a:ext cx="950809" cy="355933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anchor="ctr"/>
          <a:lstStyle/>
          <a:p>
            <a:pPr algn="ctr">
              <a:defRPr/>
            </a:pPr>
            <a:r>
              <a:rPr lang="en-GB" sz="998" b="1" dirty="0">
                <a:solidFill>
                  <a:schemeClr val="bg1"/>
                </a:solidFill>
                <a:cs typeface="Arial" pitchFamily="34" charset="0"/>
              </a:rPr>
              <a:t>JUST</a:t>
            </a:r>
          </a:p>
        </p:txBody>
      </p:sp>
      <p:sp>
        <p:nvSpPr>
          <p:cNvPr id="27" name="TextBox 44">
            <a:extLst>
              <a:ext uri="{FF2B5EF4-FFF2-40B4-BE49-F238E27FC236}">
                <a16:creationId xmlns:a16="http://schemas.microsoft.com/office/drawing/2014/main" id="{8D1F63E5-4369-1198-6A39-FB5E9D57B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5626" y="3870227"/>
            <a:ext cx="849358" cy="650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907" b="1" dirty="0">
                <a:solidFill>
                  <a:schemeClr val="accent4"/>
                </a:solidFill>
              </a:rPr>
              <a:t>Monthly pensions &amp; benefit payments</a:t>
            </a:r>
          </a:p>
        </p:txBody>
      </p:sp>
    </p:spTree>
    <p:extLst>
      <p:ext uri="{BB962C8B-B14F-4D97-AF65-F5344CB8AC3E}">
        <p14:creationId xmlns:p14="http://schemas.microsoft.com/office/powerpoint/2010/main" val="1742058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EE02E-5C6E-44EA-5980-EFCCFFD4BB95}"/>
              </a:ext>
            </a:extLst>
          </p:cNvPr>
          <p:cNvSpPr txBox="1">
            <a:spLocks/>
          </p:cNvSpPr>
          <p:nvPr/>
        </p:nvSpPr>
        <p:spPr>
          <a:xfrm>
            <a:off x="399600" y="1339200"/>
            <a:ext cx="9159081" cy="12214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0" spc="-8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 eaLnBrk="0" fontAlgn="base" hangingPunct="0">
              <a:spcAft>
                <a:spcPct val="0"/>
              </a:spcAft>
            </a:pPr>
            <a:r>
              <a:rPr lang="en-GB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Why is BUGB consulting on plans to change my DB benefits?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F09EAC-E011-E79C-CA6D-F17247758BC9}"/>
              </a:ext>
            </a:extLst>
          </p:cNvPr>
          <p:cNvSpPr txBox="1"/>
          <p:nvPr/>
        </p:nvSpPr>
        <p:spPr>
          <a:xfrm>
            <a:off x="452751" y="2718427"/>
            <a:ext cx="92760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Until the policy with JUST converts to a buy-out and the Scheme is wound up, the Scheme employers and Pension Scheme Trustee will be required to continue spending time and resource 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Fees for advisors and other third parties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Processes to comply with regulatory requirements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Regular meetings and other governance requirements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8B90BD14-5875-12A2-6915-A40DC9566F11}"/>
              </a:ext>
            </a:extLst>
          </p:cNvPr>
          <p:cNvSpPr txBox="1">
            <a:spLocks/>
          </p:cNvSpPr>
          <p:nvPr/>
        </p:nvSpPr>
        <p:spPr>
          <a:xfrm>
            <a:off x="6598728" y="4614536"/>
            <a:ext cx="2873375" cy="1081937"/>
          </a:xfrm>
          <a:prstGeom prst="rect">
            <a:avLst/>
          </a:prstGeom>
          <a:solidFill>
            <a:srgbClr val="E6E6E6"/>
          </a:solidFill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None/>
              <a:defRPr sz="2000" kern="1200" spc="-5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None/>
              <a:defRPr sz="2000" kern="1200" spc="-50" baseline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80975" indent="-180975" algn="l" defTabSz="9144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8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8163" indent="-180975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6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5350" indent="-177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4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br>
              <a:rPr lang="en-GB" sz="1400" b="1" dirty="0">
                <a:solidFill>
                  <a:schemeClr val="accent2"/>
                </a:solidFill>
              </a:rPr>
            </a:br>
            <a:br>
              <a:rPr lang="en-GB" sz="1400" b="1" dirty="0">
                <a:solidFill>
                  <a:schemeClr val="accent2"/>
                </a:solidFill>
              </a:rPr>
            </a:br>
            <a:r>
              <a:rPr lang="en-GB" sz="1400" b="1" dirty="0">
                <a:solidFill>
                  <a:schemeClr val="accent2"/>
                </a:solidFill>
              </a:rPr>
              <a:t>Discretions and enhancements</a:t>
            </a:r>
          </a:p>
          <a:p>
            <a:pPr algn="ctr"/>
            <a:r>
              <a:rPr lang="en-GB" sz="1400" dirty="0">
                <a:solidFill>
                  <a:schemeClr val="accent2"/>
                </a:solidFill>
              </a:rPr>
              <a:t>All benefits must be codified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BAA4C426-C783-BB4D-C721-A2C7C881B0CA}"/>
              </a:ext>
            </a:extLst>
          </p:cNvPr>
          <p:cNvSpPr txBox="1">
            <a:spLocks/>
          </p:cNvSpPr>
          <p:nvPr/>
        </p:nvSpPr>
        <p:spPr>
          <a:xfrm>
            <a:off x="452929" y="4614536"/>
            <a:ext cx="2873375" cy="123079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None/>
              <a:defRPr sz="2000" kern="1200" spc="-5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None/>
              <a:defRPr sz="2000" kern="1200" spc="-50" baseline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80975" indent="-180975" algn="l" defTabSz="9144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8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8163" indent="-180975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6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5350" indent="-177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4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400" dirty="0">
              <a:solidFill>
                <a:schemeClr val="accent4"/>
              </a:solidFill>
            </a:endParaRPr>
          </a:p>
          <a:p>
            <a:pPr algn="ctr"/>
            <a:r>
              <a:rPr lang="en-GB" sz="1400" dirty="0">
                <a:solidFill>
                  <a:schemeClr val="accent4"/>
                </a:solidFill>
              </a:rPr>
              <a:t>Some benefits link to when you leave service </a:t>
            </a:r>
          </a:p>
          <a:p>
            <a:pPr algn="ctr"/>
            <a:r>
              <a:rPr lang="en-GB" sz="1400" dirty="0">
                <a:solidFill>
                  <a:schemeClr val="accent4"/>
                </a:solidFill>
              </a:rPr>
              <a:t>An insurance company will not monitor when you leave service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ABBE145C-93BB-9361-FFDD-9504B7CBB57A}"/>
              </a:ext>
            </a:extLst>
          </p:cNvPr>
          <p:cNvSpPr txBox="1">
            <a:spLocks/>
          </p:cNvSpPr>
          <p:nvPr/>
        </p:nvSpPr>
        <p:spPr>
          <a:xfrm>
            <a:off x="3516312" y="4614536"/>
            <a:ext cx="2873375" cy="12307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None/>
              <a:defRPr sz="2000" kern="1200" spc="-5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None/>
              <a:defRPr sz="2000" kern="1200" spc="-50" baseline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80975" indent="-180975" algn="l" defTabSz="9144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8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8163" indent="-180975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6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5350" indent="-177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4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400" dirty="0">
              <a:solidFill>
                <a:schemeClr val="tx2"/>
              </a:solidFill>
            </a:endParaRPr>
          </a:p>
          <a:p>
            <a:pPr algn="ctr"/>
            <a:r>
              <a:rPr lang="en-GB" sz="1400" dirty="0">
                <a:solidFill>
                  <a:schemeClr val="tx2"/>
                </a:solidFill>
              </a:rPr>
              <a:t>Currently there is a link between DB benefits and DC fund</a:t>
            </a:r>
          </a:p>
          <a:p>
            <a:pPr algn="ctr"/>
            <a:r>
              <a:rPr lang="en-GB" sz="1400" dirty="0">
                <a:solidFill>
                  <a:schemeClr val="tx2"/>
                </a:solidFill>
              </a:rPr>
              <a:t>Options are being explored</a:t>
            </a:r>
          </a:p>
          <a:p>
            <a:pPr algn="ctr"/>
            <a:endParaRPr lang="en-GB" sz="1400" dirty="0">
              <a:solidFill>
                <a:schemeClr val="tx2"/>
              </a:solidFill>
            </a:endParaRPr>
          </a:p>
          <a:p>
            <a:pPr algn="ctr"/>
            <a:endParaRPr lang="en-GB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DFC2A3-44E1-01BC-B15D-7F7022FEFE88}"/>
              </a:ext>
            </a:extLst>
          </p:cNvPr>
          <p:cNvSpPr txBox="1"/>
          <p:nvPr/>
        </p:nvSpPr>
        <p:spPr>
          <a:xfrm>
            <a:off x="452752" y="4015914"/>
            <a:ext cx="8912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2"/>
                </a:solidFill>
              </a:rPr>
              <a:t>There are some Scheme benefits that an insurer cannot administer, and so some changes will need to be made to facilitate moving to buy-out and wind-up:</a:t>
            </a:r>
          </a:p>
        </p:txBody>
      </p:sp>
    </p:spTree>
    <p:extLst>
      <p:ext uri="{BB962C8B-B14F-4D97-AF65-F5344CB8AC3E}">
        <p14:creationId xmlns:p14="http://schemas.microsoft.com/office/powerpoint/2010/main" val="327075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34CA3C1-871A-6FC2-C6B8-91388B111B16}"/>
              </a:ext>
            </a:extLst>
          </p:cNvPr>
          <p:cNvSpPr txBox="1">
            <a:spLocks/>
          </p:cNvSpPr>
          <p:nvPr/>
        </p:nvSpPr>
        <p:spPr>
          <a:xfrm>
            <a:off x="452751" y="2443037"/>
            <a:ext cx="9297305" cy="34280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None/>
              <a:defRPr sz="2000" kern="1200" spc="-5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None/>
              <a:defRPr sz="2000" kern="1200" spc="-50" baseline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80975" indent="-180975" algn="l" defTabSz="9144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8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8163" indent="-180975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6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5350" indent="-177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Font typeface="Segoe UI" panose="020B0502040204020203" pitchFamily="34" charset="0"/>
              <a:buChar char="-"/>
              <a:defRPr sz="14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Currently, before coming into payment, your pension increases in line with </a:t>
            </a:r>
            <a:r>
              <a:rPr lang="en-GB" sz="1600" b="1" dirty="0">
                <a:solidFill>
                  <a:schemeClr val="accent2"/>
                </a:solidFill>
              </a:rPr>
              <a:t>MPI</a:t>
            </a:r>
            <a:r>
              <a:rPr lang="en-GB" sz="16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MPI is broadly expected to increase in line with the Consumer Prices Index (CPI).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The linkage to MPI needs to be broken before a buy-out can take place. The intention is to break this linkage from </a:t>
            </a:r>
            <a:r>
              <a:rPr lang="en-GB" sz="1600" b="1" dirty="0">
                <a:solidFill>
                  <a:schemeClr val="accent4"/>
                </a:solidFill>
              </a:rPr>
              <a:t>31 March 2024</a:t>
            </a:r>
            <a:r>
              <a:rPr lang="en-GB" sz="16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When the MPI link is broken, </a:t>
            </a:r>
            <a:r>
              <a:rPr lang="en-GB" sz="1600" dirty="0">
                <a:solidFill>
                  <a:srgbClr val="FF0000"/>
                </a:solidFill>
              </a:rPr>
              <a:t>your </a:t>
            </a:r>
            <a:r>
              <a:rPr lang="en-GB" sz="1600" dirty="0"/>
              <a:t>pension will increase in line with the </a:t>
            </a:r>
            <a:r>
              <a:rPr lang="en-GB" sz="1600" b="1" dirty="0"/>
              <a:t>Retail Prices Index (RPI)</a:t>
            </a:r>
            <a:r>
              <a:rPr lang="en-GB" sz="1600" dirty="0"/>
              <a:t> until your date of retirement, capped cumulatively at 5% pa for benefits accrued before 6 April 2009 and 2.5% pa for benefits accrued on or after 6 April 2009.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RPI inflation has </a:t>
            </a:r>
            <a:r>
              <a:rPr lang="en-GB" sz="1600" b="1" dirty="0">
                <a:solidFill>
                  <a:schemeClr val="accent5"/>
                </a:solidFill>
              </a:rPr>
              <a:t>historically been c1% higher than CPI inflation.</a:t>
            </a: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2172B776-E1E0-737E-3E39-00C423C802F5}"/>
              </a:ext>
            </a:extLst>
          </p:cNvPr>
          <p:cNvSpPr txBox="1">
            <a:spLocks/>
          </p:cNvSpPr>
          <p:nvPr/>
        </p:nvSpPr>
        <p:spPr>
          <a:xfrm>
            <a:off x="399600" y="1339200"/>
            <a:ext cx="9297305" cy="88639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0" spc="-8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Proposed changes to your benefits</a:t>
            </a:r>
            <a:br>
              <a:rPr lang="en-GB" dirty="0"/>
            </a:br>
            <a:r>
              <a:rPr lang="en-GB" sz="2400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Pension linked to Minimum Pensionable Income (MPI)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A9CCAA-1C17-B74C-987C-FB33E5CCD495}"/>
              </a:ext>
            </a:extLst>
          </p:cNvPr>
          <p:cNvSpPr txBox="1"/>
          <p:nvPr/>
        </p:nvSpPr>
        <p:spPr>
          <a:xfrm>
            <a:off x="452751" y="4863042"/>
            <a:ext cx="9000498" cy="830997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600" b="1" dirty="0">
                <a:solidFill>
                  <a:schemeClr val="bg1"/>
                </a:solidFill>
              </a:rPr>
              <a:t>The projected pension for some members is HIGHER under the proposed changes…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600" b="1" dirty="0">
                <a:solidFill>
                  <a:schemeClr val="bg1"/>
                </a:solidFill>
              </a:rPr>
              <a:t>….but where that is not the case a one-off increase is being applied so that your expected pension at retirement is not less than it would have been without the changes.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DEE624-F435-CABA-C52E-382A599FB450}"/>
              </a:ext>
            </a:extLst>
          </p:cNvPr>
          <p:cNvSpPr txBox="1"/>
          <p:nvPr/>
        </p:nvSpPr>
        <p:spPr>
          <a:xfrm>
            <a:off x="383583" y="2123183"/>
            <a:ext cx="4500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Pension</a:t>
            </a:r>
          </a:p>
        </p:txBody>
      </p:sp>
    </p:spTree>
    <p:extLst>
      <p:ext uri="{BB962C8B-B14F-4D97-AF65-F5344CB8AC3E}">
        <p14:creationId xmlns:p14="http://schemas.microsoft.com/office/powerpoint/2010/main" val="382145931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C46E6-D16F-E44C-ECAB-D43EAEE7FA83}"/>
              </a:ext>
            </a:extLst>
          </p:cNvPr>
          <p:cNvSpPr txBox="1">
            <a:spLocks/>
          </p:cNvSpPr>
          <p:nvPr/>
        </p:nvSpPr>
        <p:spPr>
          <a:xfrm>
            <a:off x="399600" y="1339199"/>
            <a:ext cx="9000811" cy="53538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0" spc="-8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Illustration – Example member 1</a:t>
            </a:r>
          </a:p>
        </p:txBody>
      </p:sp>
      <p:graphicFrame>
        <p:nvGraphicFramePr>
          <p:cNvPr id="3" name="Table 8">
            <a:extLst>
              <a:ext uri="{FF2B5EF4-FFF2-40B4-BE49-F238E27FC236}">
                <a16:creationId xmlns:a16="http://schemas.microsoft.com/office/drawing/2014/main" id="{B6E8E34D-D23C-FA2E-EBA1-A137182180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345122"/>
              </p:ext>
            </p:extLst>
          </p:nvPr>
        </p:nvGraphicFramePr>
        <p:xfrm>
          <a:off x="442119" y="3068028"/>
          <a:ext cx="9000810" cy="192532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515735">
                  <a:extLst>
                    <a:ext uri="{9D8B030D-6E8A-4147-A177-3AD203B41FA5}">
                      <a16:colId xmlns:a16="http://schemas.microsoft.com/office/drawing/2014/main" val="868043819"/>
                    </a:ext>
                  </a:extLst>
                </a:gridCol>
                <a:gridCol w="1297015">
                  <a:extLst>
                    <a:ext uri="{9D8B030D-6E8A-4147-A177-3AD203B41FA5}">
                      <a16:colId xmlns:a16="http://schemas.microsoft.com/office/drawing/2014/main" val="106705137"/>
                    </a:ext>
                  </a:extLst>
                </a:gridCol>
                <a:gridCol w="1297015">
                  <a:extLst>
                    <a:ext uri="{9D8B030D-6E8A-4147-A177-3AD203B41FA5}">
                      <a16:colId xmlns:a16="http://schemas.microsoft.com/office/drawing/2014/main" val="1056879196"/>
                    </a:ext>
                  </a:extLst>
                </a:gridCol>
                <a:gridCol w="1297015">
                  <a:extLst>
                    <a:ext uri="{9D8B030D-6E8A-4147-A177-3AD203B41FA5}">
                      <a16:colId xmlns:a16="http://schemas.microsoft.com/office/drawing/2014/main" val="453254749"/>
                    </a:ext>
                  </a:extLst>
                </a:gridCol>
                <a:gridCol w="1297015">
                  <a:extLst>
                    <a:ext uri="{9D8B030D-6E8A-4147-A177-3AD203B41FA5}">
                      <a16:colId xmlns:a16="http://schemas.microsoft.com/office/drawing/2014/main" val="1297547765"/>
                    </a:ext>
                  </a:extLst>
                </a:gridCol>
                <a:gridCol w="1297015">
                  <a:extLst>
                    <a:ext uri="{9D8B030D-6E8A-4147-A177-3AD203B41FA5}">
                      <a16:colId xmlns:a16="http://schemas.microsoft.com/office/drawing/2014/main" val="42751196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At </a:t>
                      </a:r>
                      <a:br>
                        <a:rPr lang="en-GB" sz="1200" dirty="0"/>
                      </a:br>
                      <a:r>
                        <a:rPr lang="en-GB" sz="1200" dirty="0"/>
                        <a:t>31 March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Expected MPI increase factor to NRA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MPI linked pension at NRA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Expected RPI increase factor to NRA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RPI linked pension at NRA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6924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Pension accrued before 6 April 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£3,000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1.62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£4,860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1.72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£5,160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7952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Pension accrued on or after 6 April 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£1,300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1.62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£2,106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1.45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£1,885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9106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Total pension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£4,300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£6,966</a:t>
                      </a:r>
                    </a:p>
                  </a:txBody>
                  <a:tcPr anchor="ctr">
                    <a:solidFill>
                      <a:srgbClr val="CB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£7,045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33642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69E82D9-E75E-68A9-F64D-3B6A53A50B01}"/>
              </a:ext>
            </a:extLst>
          </p:cNvPr>
          <p:cNvSpPr txBox="1"/>
          <p:nvPr/>
        </p:nvSpPr>
        <p:spPr>
          <a:xfrm>
            <a:off x="452438" y="4984130"/>
            <a:ext cx="82265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/>
              <a:t>* Example calculations are based on market projections of CPI and RPI inflation at 31 October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1EEB1C-B9FC-2E98-1A87-26A5C2341021}"/>
              </a:ext>
            </a:extLst>
          </p:cNvPr>
          <p:cNvSpPr txBox="1"/>
          <p:nvPr/>
        </p:nvSpPr>
        <p:spPr>
          <a:xfrm>
            <a:off x="453064" y="5279956"/>
            <a:ext cx="6564424" cy="58477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In this example, the member is expected to be better off with the RPI linked pension and so benefits from the proposed change</a:t>
            </a:r>
          </a:p>
        </p:txBody>
      </p:sp>
      <p:graphicFrame>
        <p:nvGraphicFramePr>
          <p:cNvPr id="6" name="Table 13">
            <a:extLst>
              <a:ext uri="{FF2B5EF4-FFF2-40B4-BE49-F238E27FC236}">
                <a16:creationId xmlns:a16="http://schemas.microsoft.com/office/drawing/2014/main" id="{5C026169-1700-745E-4159-D620FBBB1E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110576"/>
              </p:ext>
            </p:extLst>
          </p:nvPr>
        </p:nvGraphicFramePr>
        <p:xfrm>
          <a:off x="428850" y="1996672"/>
          <a:ext cx="4136852" cy="1016000"/>
        </p:xfrm>
        <a:graphic>
          <a:graphicData uri="http://schemas.openxmlformats.org/drawingml/2006/table">
            <a:tbl>
              <a:tblPr firstCol="1" bandRow="1">
                <a:tableStyleId>{7DF18680-E054-41AD-8BC1-D1AEF772440D}</a:tableStyleId>
              </a:tblPr>
              <a:tblGrid>
                <a:gridCol w="3567593">
                  <a:extLst>
                    <a:ext uri="{9D8B030D-6E8A-4147-A177-3AD203B41FA5}">
                      <a16:colId xmlns:a16="http://schemas.microsoft.com/office/drawing/2014/main" val="442822739"/>
                    </a:ext>
                  </a:extLst>
                </a:gridCol>
                <a:gridCol w="569259">
                  <a:extLst>
                    <a:ext uri="{9D8B030D-6E8A-4147-A177-3AD203B41FA5}">
                      <a16:colId xmlns:a16="http://schemas.microsoft.com/office/drawing/2014/main" val="4053319508"/>
                    </a:ext>
                  </a:extLst>
                </a:gridCol>
              </a:tblGrid>
              <a:tr h="200719">
                <a:tc>
                  <a:txBody>
                    <a:bodyPr/>
                    <a:lstStyle/>
                    <a:p>
                      <a:r>
                        <a:rPr lang="en-GB" sz="1200" dirty="0"/>
                        <a:t>Member age at 31 March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653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Member Normal Retirement Age (NRA)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2121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Years to retirement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568373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9965B5A-EAB2-4336-C54D-580F563474B1}"/>
              </a:ext>
            </a:extLst>
          </p:cNvPr>
          <p:cNvSpPr txBox="1"/>
          <p:nvPr/>
        </p:nvSpPr>
        <p:spPr>
          <a:xfrm>
            <a:off x="5156611" y="2181506"/>
            <a:ext cx="40402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Actual calculations will be undertaken closer to 31 March 2024 and so outcomes will depend on inflation expectations at that time.</a:t>
            </a:r>
          </a:p>
        </p:txBody>
      </p:sp>
    </p:spTree>
    <p:extLst>
      <p:ext uri="{BB962C8B-B14F-4D97-AF65-F5344CB8AC3E}">
        <p14:creationId xmlns:p14="http://schemas.microsoft.com/office/powerpoint/2010/main" val="206393491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09320-9522-EC15-5A44-32F48CBA76A6}"/>
              </a:ext>
            </a:extLst>
          </p:cNvPr>
          <p:cNvSpPr txBox="1">
            <a:spLocks/>
          </p:cNvSpPr>
          <p:nvPr/>
        </p:nvSpPr>
        <p:spPr>
          <a:xfrm>
            <a:off x="399600" y="1339199"/>
            <a:ext cx="9000811" cy="741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0" spc="-8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kern="1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Illustration – Example member 2</a:t>
            </a:r>
          </a:p>
        </p:txBody>
      </p:sp>
      <p:graphicFrame>
        <p:nvGraphicFramePr>
          <p:cNvPr id="3" name="Table 8">
            <a:extLst>
              <a:ext uri="{FF2B5EF4-FFF2-40B4-BE49-F238E27FC236}">
                <a16:creationId xmlns:a16="http://schemas.microsoft.com/office/drawing/2014/main" id="{4B6E6594-BFD2-EF36-3E50-3DE8797A77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363838"/>
              </p:ext>
            </p:extLst>
          </p:nvPr>
        </p:nvGraphicFramePr>
        <p:xfrm>
          <a:off x="452752" y="3068031"/>
          <a:ext cx="9000810" cy="192532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515735">
                  <a:extLst>
                    <a:ext uri="{9D8B030D-6E8A-4147-A177-3AD203B41FA5}">
                      <a16:colId xmlns:a16="http://schemas.microsoft.com/office/drawing/2014/main" val="868043819"/>
                    </a:ext>
                  </a:extLst>
                </a:gridCol>
                <a:gridCol w="1297015">
                  <a:extLst>
                    <a:ext uri="{9D8B030D-6E8A-4147-A177-3AD203B41FA5}">
                      <a16:colId xmlns:a16="http://schemas.microsoft.com/office/drawing/2014/main" val="106705137"/>
                    </a:ext>
                  </a:extLst>
                </a:gridCol>
                <a:gridCol w="1297015">
                  <a:extLst>
                    <a:ext uri="{9D8B030D-6E8A-4147-A177-3AD203B41FA5}">
                      <a16:colId xmlns:a16="http://schemas.microsoft.com/office/drawing/2014/main" val="1056879196"/>
                    </a:ext>
                  </a:extLst>
                </a:gridCol>
                <a:gridCol w="1297015">
                  <a:extLst>
                    <a:ext uri="{9D8B030D-6E8A-4147-A177-3AD203B41FA5}">
                      <a16:colId xmlns:a16="http://schemas.microsoft.com/office/drawing/2014/main" val="453254749"/>
                    </a:ext>
                  </a:extLst>
                </a:gridCol>
                <a:gridCol w="1297015">
                  <a:extLst>
                    <a:ext uri="{9D8B030D-6E8A-4147-A177-3AD203B41FA5}">
                      <a16:colId xmlns:a16="http://schemas.microsoft.com/office/drawing/2014/main" val="1297547765"/>
                    </a:ext>
                  </a:extLst>
                </a:gridCol>
                <a:gridCol w="1297015">
                  <a:extLst>
                    <a:ext uri="{9D8B030D-6E8A-4147-A177-3AD203B41FA5}">
                      <a16:colId xmlns:a16="http://schemas.microsoft.com/office/drawing/2014/main" val="42751196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At </a:t>
                      </a:r>
                      <a:br>
                        <a:rPr lang="en-GB" sz="1200" dirty="0"/>
                      </a:br>
                      <a:r>
                        <a:rPr lang="en-GB" sz="1200" dirty="0"/>
                        <a:t>31 March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Expected MPI increase factor to NRA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MPI linked pension at NRA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Expected RPI increase factor to NRA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RPI linked pension at NRA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6924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Pension accrued before 6 April 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1.62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£810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1.72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£860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7952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Pension accrued on or after 6 April 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£1,300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1.62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£2,106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1.45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£1,885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9106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Total pension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£1,800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£2,916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£2,745</a:t>
                      </a:r>
                    </a:p>
                  </a:txBody>
                  <a:tcPr anchor="ctr">
                    <a:solidFill>
                      <a:srgbClr val="CBCD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33642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ECE3E6E-2FE6-3303-26E7-A17F1168F11B}"/>
              </a:ext>
            </a:extLst>
          </p:cNvPr>
          <p:cNvSpPr txBox="1"/>
          <p:nvPr/>
        </p:nvSpPr>
        <p:spPr>
          <a:xfrm>
            <a:off x="452438" y="5026664"/>
            <a:ext cx="82265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/>
              <a:t>* Example calculations are based on market projections of CPI and RPI inflation at 31 October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ABB8EE-E1E5-F7AE-77D1-5FEAD2274DB9}"/>
              </a:ext>
            </a:extLst>
          </p:cNvPr>
          <p:cNvSpPr txBox="1"/>
          <p:nvPr/>
        </p:nvSpPr>
        <p:spPr>
          <a:xfrm>
            <a:off x="453064" y="5269331"/>
            <a:ext cx="6351773" cy="553998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</a:rPr>
              <a:t>In this example, the MPI linked pension is expected to be higher and so the member would receive a one-off increase to their pension</a:t>
            </a:r>
          </a:p>
        </p:txBody>
      </p:sp>
      <p:graphicFrame>
        <p:nvGraphicFramePr>
          <p:cNvPr id="6" name="Table 13">
            <a:extLst>
              <a:ext uri="{FF2B5EF4-FFF2-40B4-BE49-F238E27FC236}">
                <a16:creationId xmlns:a16="http://schemas.microsoft.com/office/drawing/2014/main" id="{0DD4153C-F7C2-AA37-DDE8-45BD549EEE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183312"/>
              </p:ext>
            </p:extLst>
          </p:nvPr>
        </p:nvGraphicFramePr>
        <p:xfrm>
          <a:off x="450116" y="1904042"/>
          <a:ext cx="4136852" cy="1101068"/>
        </p:xfrm>
        <a:graphic>
          <a:graphicData uri="http://schemas.openxmlformats.org/drawingml/2006/table">
            <a:tbl>
              <a:tblPr firstCol="1" bandRow="1">
                <a:tableStyleId>{7DF18680-E054-41AD-8BC1-D1AEF772440D}</a:tableStyleId>
              </a:tblPr>
              <a:tblGrid>
                <a:gridCol w="3567593">
                  <a:extLst>
                    <a:ext uri="{9D8B030D-6E8A-4147-A177-3AD203B41FA5}">
                      <a16:colId xmlns:a16="http://schemas.microsoft.com/office/drawing/2014/main" val="442822739"/>
                    </a:ext>
                  </a:extLst>
                </a:gridCol>
                <a:gridCol w="569259">
                  <a:extLst>
                    <a:ext uri="{9D8B030D-6E8A-4147-A177-3AD203B41FA5}">
                      <a16:colId xmlns:a16="http://schemas.microsoft.com/office/drawing/2014/main" val="4053319508"/>
                    </a:ext>
                  </a:extLst>
                </a:gridCol>
              </a:tblGrid>
              <a:tr h="359388">
                <a:tc>
                  <a:txBody>
                    <a:bodyPr/>
                    <a:lstStyle/>
                    <a:p>
                      <a:r>
                        <a:rPr lang="en-GB" sz="1200" dirty="0"/>
                        <a:t>Member age at 31 March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653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Member Normal Retirement Age (NRA)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2121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Years to retirement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568373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B741506-234A-92CC-A1D2-584B0BDBFA14}"/>
              </a:ext>
            </a:extLst>
          </p:cNvPr>
          <p:cNvSpPr txBox="1"/>
          <p:nvPr/>
        </p:nvSpPr>
        <p:spPr>
          <a:xfrm>
            <a:off x="4953000" y="2067074"/>
            <a:ext cx="4380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Actual calculations will be undertaken closer to 31 March 2024 and so outcomes will depend on inflation expectations at that time.</a:t>
            </a:r>
          </a:p>
        </p:txBody>
      </p:sp>
    </p:spTree>
    <p:extLst>
      <p:ext uri="{BB962C8B-B14F-4D97-AF65-F5344CB8AC3E}">
        <p14:creationId xmlns:p14="http://schemas.microsoft.com/office/powerpoint/2010/main" val="193036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XPS">
      <a:dk1>
        <a:srgbClr val="333C41"/>
      </a:dk1>
      <a:lt1>
        <a:srgbClr val="FFFFFF"/>
      </a:lt1>
      <a:dk2>
        <a:srgbClr val="00685B"/>
      </a:dk2>
      <a:lt2>
        <a:srgbClr val="00A9E0"/>
      </a:lt2>
      <a:accent1>
        <a:srgbClr val="BED600"/>
      </a:accent1>
      <a:accent2>
        <a:srgbClr val="E05206"/>
      </a:accent2>
      <a:accent3>
        <a:srgbClr val="FDC82F"/>
      </a:accent3>
      <a:accent4>
        <a:srgbClr val="F04D98"/>
      </a:accent4>
      <a:accent5>
        <a:srgbClr val="00338D"/>
      </a:accent5>
      <a:accent6>
        <a:srgbClr val="E6E6E6"/>
      </a:accent6>
      <a:hlink>
        <a:srgbClr val="00447C"/>
      </a:hlink>
      <a:folHlink>
        <a:srgbClr val="5894C5"/>
      </a:folHlink>
    </a:clrScheme>
    <a:fontScheme name="XPS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XPS_PPT_Designs_5" id="{73C3C174-CF30-4A56-809F-46583F4ABA86}" vid="{EF903190-4567-4E77-850D-3C6727552C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8E64E611C1344A93DE29F4969D519C" ma:contentTypeVersion="15" ma:contentTypeDescription="Create a new document." ma:contentTypeScope="" ma:versionID="a2ce00f5f352dd89d20ff169878dae96">
  <xsd:schema xmlns:xsd="http://www.w3.org/2001/XMLSchema" xmlns:xs="http://www.w3.org/2001/XMLSchema" xmlns:p="http://schemas.microsoft.com/office/2006/metadata/properties" xmlns:ns2="6fe655dc-3ddd-4311-ab2f-319d0473ddd7" xmlns:ns3="29473fe5-afb5-4774-802b-63b283338ac2" xmlns:ns4="a087b728-3eb3-4aa2-8b64-c63683db8084" targetNamespace="http://schemas.microsoft.com/office/2006/metadata/properties" ma:root="true" ma:fieldsID="7404255274c592d2d9e18497b023dc00" ns2:_="" ns3:_="" ns4:_="">
    <xsd:import namespace="6fe655dc-3ddd-4311-ab2f-319d0473ddd7"/>
    <xsd:import namespace="29473fe5-afb5-4774-802b-63b283338ac2"/>
    <xsd:import namespace="a087b728-3eb3-4aa2-8b64-c63683db80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4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e655dc-3ddd-4311-ab2f-319d0473dd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9fa9688-5a84-4443-b4e4-818e154da9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473fe5-afb5-4774-802b-63b283338ac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87b728-3eb3-4aa2-8b64-c63683db808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a467e4e4-4ae8-4783-b09e-d43d142efe7b}" ma:internalName="TaxCatchAll" ma:showField="CatchAllData" ma:web="29473fe5-afb5-4774-802b-63b283338a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e655dc-3ddd-4311-ab2f-319d0473ddd7">
      <Terms xmlns="http://schemas.microsoft.com/office/infopath/2007/PartnerControls"/>
    </lcf76f155ced4ddcb4097134ff3c332f>
    <TaxCatchAll xmlns="a087b728-3eb3-4aa2-8b64-c63683db8084" xsi:nil="true"/>
  </documentManagement>
</p:properties>
</file>

<file path=customXml/itemProps1.xml><?xml version="1.0" encoding="utf-8"?>
<ds:datastoreItem xmlns:ds="http://schemas.openxmlformats.org/officeDocument/2006/customXml" ds:itemID="{2F5B6798-70E0-4DBE-93F4-8585B681777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A2E4AE-BC23-4B63-9E34-22D9F059BF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e655dc-3ddd-4311-ab2f-319d0473ddd7"/>
    <ds:schemaRef ds:uri="29473fe5-afb5-4774-802b-63b283338ac2"/>
    <ds:schemaRef ds:uri="a087b728-3eb3-4aa2-8b64-c63683db80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8E644B3-0F2E-4155-B5A9-56389F883A8B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6fe655dc-3ddd-4311-ab2f-319d0473ddd7"/>
    <ds:schemaRef ds:uri="http://www.w3.org/XML/1998/namespace"/>
    <ds:schemaRef ds:uri="http://schemas.openxmlformats.org/package/2006/metadata/core-properties"/>
    <ds:schemaRef ds:uri="a087b728-3eb3-4aa2-8b64-c63683db8084"/>
    <ds:schemaRef ds:uri="29473fe5-afb5-4774-802b-63b283338ac2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XPS_PPT_Designs_6_Master Presentation Template</Template>
  <TotalTime>7815</TotalTime>
  <Words>1601</Words>
  <Application>Microsoft Office PowerPoint</Application>
  <PresentationFormat>A4 Paper (210x297 mm)</PresentationFormat>
  <Paragraphs>212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Segoe UI</vt:lpstr>
      <vt:lpstr>Segoe UI Semibold</vt:lpstr>
      <vt:lpstr>Wingdings</vt:lpstr>
      <vt:lpstr>Office Theme</vt:lpstr>
      <vt:lpstr>The Baptist Pension Scheme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XPS Pensions_PPT_Designs</dc:title>
  <dc:creator>Helen Porter</dc:creator>
  <cp:lastModifiedBy>James Paton (LCP)</cp:lastModifiedBy>
  <cp:revision>330</cp:revision>
  <cp:lastPrinted>2018-06-15T09:19:45Z</cp:lastPrinted>
  <dcterms:created xsi:type="dcterms:W3CDTF">2018-05-31T15:19:41Z</dcterms:created>
  <dcterms:modified xsi:type="dcterms:W3CDTF">2023-12-08T20:24:02Z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0x010100DD8E64E611C1344A93DE29F4969D519C</vt:lpwstr>
  </property>
  <property fmtid="{D5CDD505-2E9C-101B-9397-08002B2CF9AE}" pid="3" name="MediaServiceImageTags">
    <vt:lpwstr/>
  </property>
</Properties>
</file>